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8" r:id="rId3"/>
    <p:sldId id="259" r:id="rId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4" d="100"/>
          <a:sy n="64" d="100"/>
        </p:scale>
        <p:origin x="134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elfolie Logo UPB">
    <p:spTree>
      <p:nvGrpSpPr>
        <p:cNvPr id="1" name=""/>
        <p:cNvGrpSpPr/>
        <p:nvPr/>
      </p:nvGrpSpPr>
      <p:grpSpPr>
        <a:xfrm>
          <a:off x="0" y="0"/>
          <a:ext cx="0" cy="0"/>
          <a:chOff x="0" y="0"/>
          <a:chExt cx="0" cy="0"/>
        </a:xfrm>
      </p:grpSpPr>
      <p:sp>
        <p:nvSpPr>
          <p:cNvPr id="2" name="Titel 1"/>
          <p:cNvSpPr>
            <a:spLocks noGrp="1"/>
          </p:cNvSpPr>
          <p:nvPr>
            <p:ph type="title"/>
          </p:nvPr>
        </p:nvSpPr>
        <p:spPr>
          <a:xfrm>
            <a:off x="722313" y="2852936"/>
            <a:ext cx="7772400" cy="1008112"/>
          </a:xfrm>
          <a:prstGeom prst="rect">
            <a:avLst/>
          </a:prstGeom>
        </p:spPr>
        <p:txBody>
          <a:bodyPr anchor="ctr"/>
          <a:lstStyle>
            <a:lvl1pPr algn="l">
              <a:defRPr sz="2800" b="1" cap="all"/>
            </a:lvl1pPr>
          </a:lstStyle>
          <a:p>
            <a:r>
              <a:rPr lang="de-DE" dirty="0"/>
              <a:t>Titelmasterformat durch Klicken bearbeiten</a:t>
            </a:r>
          </a:p>
        </p:txBody>
      </p:sp>
      <p:sp>
        <p:nvSpPr>
          <p:cNvPr id="3" name="Textplatzhalter 2"/>
          <p:cNvSpPr>
            <a:spLocks noGrp="1"/>
          </p:cNvSpPr>
          <p:nvPr>
            <p:ph type="body" idx="1"/>
          </p:nvPr>
        </p:nvSpPr>
        <p:spPr>
          <a:xfrm>
            <a:off x="722313" y="3945037"/>
            <a:ext cx="7772400" cy="1068139"/>
          </a:xfrm>
          <a:prstGeom prst="rect">
            <a:avLst/>
          </a:prstGeom>
        </p:spPr>
        <p:txBody>
          <a:bodyPr anchor="ct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dirty="0"/>
              <a:t>Textmasterformate durch Klicken bearbeiten</a:t>
            </a:r>
          </a:p>
        </p:txBody>
      </p:sp>
      <p:sp>
        <p:nvSpPr>
          <p:cNvPr id="7" name="Datumsplatzhalter 3"/>
          <p:cNvSpPr>
            <a:spLocks noGrp="1"/>
          </p:cNvSpPr>
          <p:nvPr>
            <p:ph type="dt" sz="half" idx="2"/>
          </p:nvPr>
        </p:nvSpPr>
        <p:spPr>
          <a:xfrm>
            <a:off x="457200" y="6448251"/>
            <a:ext cx="1090464" cy="365125"/>
          </a:xfrm>
          <a:prstGeom prst="rect">
            <a:avLst/>
          </a:prstGeom>
        </p:spPr>
        <p:txBody>
          <a:bodyPr vert="horz" lIns="91440" tIns="45720" rIns="91440" bIns="45720" rtlCol="0" anchor="ctr"/>
          <a:lstStyle>
            <a:lvl1pPr algn="l">
              <a:defRPr sz="1100">
                <a:solidFill>
                  <a:schemeClr val="tx1">
                    <a:tint val="75000"/>
                  </a:schemeClr>
                </a:solidFill>
                <a:latin typeface="Verdana" pitchFamily="34" charset="0"/>
                <a:ea typeface="Verdana" pitchFamily="34" charset="0"/>
                <a:cs typeface="Verdana" pitchFamily="34" charset="0"/>
              </a:defRPr>
            </a:lvl1pPr>
          </a:lstStyle>
          <a:p>
            <a:fld id="{40D7F086-F80D-4DB7-A0B5-E1CB06D7E071}" type="datetime1">
              <a:rPr lang="de-DE" sz="1250" smtClean="0">
                <a:latin typeface="+mj-lt"/>
              </a:rPr>
              <a:pPr/>
              <a:t>14.12.2021</a:t>
            </a:fld>
            <a:endParaRPr lang="de-DE" sz="1250" dirty="0">
              <a:latin typeface="+mj-lt"/>
            </a:endParaRPr>
          </a:p>
        </p:txBody>
      </p:sp>
      <p:sp>
        <p:nvSpPr>
          <p:cNvPr id="8" name="Fußzeilenplatzhalter 4"/>
          <p:cNvSpPr>
            <a:spLocks noGrp="1"/>
          </p:cNvSpPr>
          <p:nvPr>
            <p:ph type="ftr" sz="quarter" idx="3"/>
          </p:nvPr>
        </p:nvSpPr>
        <p:spPr>
          <a:xfrm>
            <a:off x="1763688" y="6448251"/>
            <a:ext cx="6192688" cy="365125"/>
          </a:xfrm>
          <a:prstGeom prst="rect">
            <a:avLst/>
          </a:prstGeom>
        </p:spPr>
        <p:txBody>
          <a:bodyPr vert="horz" lIns="91440" tIns="45720" rIns="91440" bIns="45720" rtlCol="0" anchor="ctr"/>
          <a:lstStyle>
            <a:lvl1pPr algn="ctr">
              <a:defRPr sz="1100">
                <a:solidFill>
                  <a:schemeClr val="tx1">
                    <a:tint val="75000"/>
                  </a:schemeClr>
                </a:solidFill>
                <a:latin typeface="Verdana" pitchFamily="34" charset="0"/>
                <a:ea typeface="Verdana" pitchFamily="34" charset="0"/>
                <a:cs typeface="Verdana" pitchFamily="34" charset="0"/>
              </a:defRPr>
            </a:lvl1pPr>
          </a:lstStyle>
          <a:p>
            <a:r>
              <a:rPr lang="de-DE" sz="1250" dirty="0">
                <a:latin typeface="+mj-lt"/>
              </a:rPr>
              <a:t>Lehrstuhl für Organisations-, Medien- und Sportökonomie, Prof. Dr. Bernd Frick</a:t>
            </a:r>
          </a:p>
        </p:txBody>
      </p:sp>
      <p:sp>
        <p:nvSpPr>
          <p:cNvPr id="9" name="Foliennummernplatzhalter 5"/>
          <p:cNvSpPr>
            <a:spLocks noGrp="1"/>
          </p:cNvSpPr>
          <p:nvPr>
            <p:ph type="sldNum" sz="quarter" idx="4"/>
          </p:nvPr>
        </p:nvSpPr>
        <p:spPr>
          <a:xfrm>
            <a:off x="8388424" y="6448251"/>
            <a:ext cx="586408" cy="365125"/>
          </a:xfrm>
          <a:prstGeom prst="rect">
            <a:avLst/>
          </a:prstGeom>
        </p:spPr>
        <p:txBody>
          <a:bodyPr vert="horz" lIns="91440" tIns="45720" rIns="91440" bIns="45720" rtlCol="0" anchor="ctr"/>
          <a:lstStyle>
            <a:lvl1pPr algn="r">
              <a:defRPr sz="1100">
                <a:solidFill>
                  <a:schemeClr val="tx1">
                    <a:tint val="75000"/>
                  </a:schemeClr>
                </a:solidFill>
                <a:latin typeface="Verdana" pitchFamily="34" charset="0"/>
                <a:ea typeface="Verdana" pitchFamily="34" charset="0"/>
                <a:cs typeface="Verdana" pitchFamily="34" charset="0"/>
              </a:defRPr>
            </a:lvl1pPr>
          </a:lstStyle>
          <a:p>
            <a:fld id="{DDB3E4DE-64A6-41E0-BE24-9E2DAAC208DE}" type="slidenum">
              <a:rPr lang="de-DE" sz="1250" smtClean="0">
                <a:latin typeface="+mj-lt"/>
              </a:rPr>
              <a:pPr/>
              <a:t>‹Nr.›</a:t>
            </a:fld>
            <a:endParaRPr lang="de-DE" sz="1250" dirty="0">
              <a:latin typeface="+mj-lt"/>
            </a:endParaRPr>
          </a:p>
        </p:txBody>
      </p:sp>
      <p:sp>
        <p:nvSpPr>
          <p:cNvPr id="11" name="AutoShape 4"/>
          <p:cNvSpPr>
            <a:spLocks noChangeArrowheads="1"/>
          </p:cNvSpPr>
          <p:nvPr userDrawn="1"/>
        </p:nvSpPr>
        <p:spPr bwMode="auto">
          <a:xfrm flipH="1" flipV="1">
            <a:off x="2052440" y="3861619"/>
            <a:ext cx="6480000" cy="71437"/>
          </a:xfrm>
          <a:custGeom>
            <a:avLst/>
            <a:gdLst>
              <a:gd name="G0" fmla="+- 687 0 0"/>
            </a:gdLst>
            <a:ahLst/>
            <a:cxnLst>
              <a:cxn ang="0">
                <a:pos x="0" y="0"/>
              </a:cxn>
              <a:cxn ang="0">
                <a:pos x="687" y="0"/>
              </a:cxn>
              <a:cxn ang="0">
                <a:pos x="687" y="1000"/>
              </a:cxn>
              <a:cxn ang="0">
                <a:pos x="0" y="1000"/>
              </a:cxn>
              <a:cxn ang="0">
                <a:pos x="0" y="0"/>
              </a:cxn>
              <a:cxn ang="0">
                <a:pos x="1000" y="0"/>
              </a:cxn>
            </a:cxnLst>
            <a:rect l="0" t="0" r="r" b="b"/>
            <a:pathLst>
              <a:path w="1000" h="1000" stroke="0">
                <a:moveTo>
                  <a:pt x="0" y="0"/>
                </a:moveTo>
                <a:lnTo>
                  <a:pt x="687" y="0"/>
                </a:lnTo>
                <a:lnTo>
                  <a:pt x="687" y="1000"/>
                </a:lnTo>
                <a:lnTo>
                  <a:pt x="0" y="1000"/>
                </a:lnTo>
                <a:close/>
              </a:path>
              <a:path w="1000" h="1000">
                <a:moveTo>
                  <a:pt x="0" y="0"/>
                </a:moveTo>
                <a:lnTo>
                  <a:pt x="1000" y="0"/>
                </a:lnTo>
              </a:path>
            </a:pathLst>
          </a:custGeom>
          <a:solidFill>
            <a:srgbClr val="364694"/>
          </a:solidFill>
          <a:ln w="9525">
            <a:solidFill>
              <a:srgbClr val="364694"/>
            </a:solidFill>
            <a:round/>
            <a:headEnd/>
            <a:tailEnd/>
          </a:ln>
        </p:spPr>
        <p:txBody>
          <a:bodyPr/>
          <a:lstStyle/>
          <a:p>
            <a:pPr algn="l">
              <a:defRPr/>
            </a:pPr>
            <a:endParaRPr lang="de-DE" sz="2400">
              <a:latin typeface="Times New Roman" pitchFamily="18" charset="0"/>
            </a:endParaRPr>
          </a:p>
        </p:txBody>
      </p:sp>
      <p:sp>
        <p:nvSpPr>
          <p:cNvPr id="12" name="AutoShape 4"/>
          <p:cNvSpPr>
            <a:spLocks noChangeArrowheads="1"/>
          </p:cNvSpPr>
          <p:nvPr userDrawn="1"/>
        </p:nvSpPr>
        <p:spPr bwMode="auto">
          <a:xfrm>
            <a:off x="395536" y="638444"/>
            <a:ext cx="8539200" cy="71437"/>
          </a:xfrm>
          <a:custGeom>
            <a:avLst/>
            <a:gdLst>
              <a:gd name="G0" fmla="+- 687 0 0"/>
            </a:gdLst>
            <a:ahLst/>
            <a:cxnLst>
              <a:cxn ang="0">
                <a:pos x="0" y="0"/>
              </a:cxn>
              <a:cxn ang="0">
                <a:pos x="687" y="0"/>
              </a:cxn>
              <a:cxn ang="0">
                <a:pos x="687" y="1000"/>
              </a:cxn>
              <a:cxn ang="0">
                <a:pos x="0" y="1000"/>
              </a:cxn>
              <a:cxn ang="0">
                <a:pos x="0" y="0"/>
              </a:cxn>
              <a:cxn ang="0">
                <a:pos x="1000" y="0"/>
              </a:cxn>
            </a:cxnLst>
            <a:rect l="0" t="0" r="r" b="b"/>
            <a:pathLst>
              <a:path w="1000" h="1000" stroke="0">
                <a:moveTo>
                  <a:pt x="0" y="0"/>
                </a:moveTo>
                <a:lnTo>
                  <a:pt x="687" y="0"/>
                </a:lnTo>
                <a:lnTo>
                  <a:pt x="687" y="1000"/>
                </a:lnTo>
                <a:lnTo>
                  <a:pt x="0" y="1000"/>
                </a:lnTo>
                <a:close/>
              </a:path>
              <a:path w="1000" h="1000">
                <a:moveTo>
                  <a:pt x="0" y="0"/>
                </a:moveTo>
                <a:lnTo>
                  <a:pt x="1000" y="0"/>
                </a:lnTo>
              </a:path>
            </a:pathLst>
          </a:custGeom>
          <a:solidFill>
            <a:srgbClr val="364694"/>
          </a:solidFill>
          <a:ln w="9525">
            <a:solidFill>
              <a:srgbClr val="364694"/>
            </a:solidFill>
            <a:round/>
            <a:headEnd/>
            <a:tailEnd/>
          </a:ln>
        </p:spPr>
        <p:txBody>
          <a:bodyPr/>
          <a:lstStyle/>
          <a:p>
            <a:pPr algn="l">
              <a:defRPr/>
            </a:pPr>
            <a:endParaRPr lang="de-DE" sz="2400">
              <a:latin typeface="Times New Roman" pitchFamily="18" charset="0"/>
            </a:endParaRPr>
          </a:p>
        </p:txBody>
      </p:sp>
      <p:pic>
        <p:nvPicPr>
          <p:cNvPr id="13" name="Picture 3" descr="C:\Users\lenaholz\AppData\Local\Temp\Rar$DI00.322\UPB_Logo_RGB_12.png"/>
          <p:cNvPicPr>
            <a:picLocks noChangeAspect="1" noChangeArrowheads="1"/>
          </p:cNvPicPr>
          <p:nvPr userDrawn="1"/>
        </p:nvPicPr>
        <p:blipFill>
          <a:blip r:embed="rId2" cstate="print"/>
          <a:srcRect/>
          <a:stretch>
            <a:fillRect/>
          </a:stretch>
        </p:blipFill>
        <p:spPr bwMode="auto">
          <a:xfrm>
            <a:off x="7164288" y="44624"/>
            <a:ext cx="1725926" cy="453600"/>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elfolie Simpel">
    <p:spTree>
      <p:nvGrpSpPr>
        <p:cNvPr id="1" name=""/>
        <p:cNvGrpSpPr/>
        <p:nvPr/>
      </p:nvGrpSpPr>
      <p:grpSpPr>
        <a:xfrm>
          <a:off x="0" y="0"/>
          <a:ext cx="0" cy="0"/>
          <a:chOff x="0" y="0"/>
          <a:chExt cx="0" cy="0"/>
        </a:xfrm>
      </p:grpSpPr>
      <p:sp>
        <p:nvSpPr>
          <p:cNvPr id="2" name="Titel 1"/>
          <p:cNvSpPr>
            <a:spLocks noGrp="1"/>
          </p:cNvSpPr>
          <p:nvPr>
            <p:ph type="title"/>
          </p:nvPr>
        </p:nvSpPr>
        <p:spPr>
          <a:xfrm>
            <a:off x="722313" y="1916832"/>
            <a:ext cx="7772400" cy="1008112"/>
          </a:xfrm>
          <a:prstGeom prst="rect">
            <a:avLst/>
          </a:prstGeom>
        </p:spPr>
        <p:txBody>
          <a:bodyPr anchor="ctr"/>
          <a:lstStyle>
            <a:lvl1pPr algn="l">
              <a:defRPr sz="2800" b="1" cap="all"/>
            </a:lvl1pPr>
          </a:lstStyle>
          <a:p>
            <a:r>
              <a:rPr lang="de-DE" dirty="0"/>
              <a:t>Titelmasterformat durch Klicken bearbeiten</a:t>
            </a:r>
          </a:p>
        </p:txBody>
      </p:sp>
      <p:sp>
        <p:nvSpPr>
          <p:cNvPr id="3" name="Textplatzhalter 2"/>
          <p:cNvSpPr>
            <a:spLocks noGrp="1"/>
          </p:cNvSpPr>
          <p:nvPr>
            <p:ph type="body" idx="1"/>
          </p:nvPr>
        </p:nvSpPr>
        <p:spPr>
          <a:xfrm>
            <a:off x="722313" y="3008933"/>
            <a:ext cx="7772400" cy="1068139"/>
          </a:xfrm>
          <a:prstGeom prst="rect">
            <a:avLst/>
          </a:prstGeom>
        </p:spPr>
        <p:txBody>
          <a:bodyPr anchor="ct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dirty="0"/>
              <a:t>Textmasterformate durch Klicken bearbeiten</a:t>
            </a:r>
          </a:p>
        </p:txBody>
      </p:sp>
      <p:sp>
        <p:nvSpPr>
          <p:cNvPr id="7" name="Datumsplatzhalter 3"/>
          <p:cNvSpPr>
            <a:spLocks noGrp="1"/>
          </p:cNvSpPr>
          <p:nvPr>
            <p:ph type="dt" sz="half" idx="2"/>
          </p:nvPr>
        </p:nvSpPr>
        <p:spPr>
          <a:xfrm>
            <a:off x="457200" y="6448251"/>
            <a:ext cx="1090464" cy="365125"/>
          </a:xfrm>
          <a:prstGeom prst="rect">
            <a:avLst/>
          </a:prstGeom>
        </p:spPr>
        <p:txBody>
          <a:bodyPr vert="horz" lIns="91440" tIns="45720" rIns="91440" bIns="45720" rtlCol="0" anchor="ctr"/>
          <a:lstStyle>
            <a:lvl1pPr algn="l">
              <a:defRPr sz="1100">
                <a:solidFill>
                  <a:schemeClr val="tx1">
                    <a:tint val="75000"/>
                  </a:schemeClr>
                </a:solidFill>
                <a:latin typeface="Verdana" pitchFamily="34" charset="0"/>
                <a:ea typeface="Verdana" pitchFamily="34" charset="0"/>
                <a:cs typeface="Verdana" pitchFamily="34" charset="0"/>
              </a:defRPr>
            </a:lvl1pPr>
          </a:lstStyle>
          <a:p>
            <a:fld id="{40D7F086-F80D-4DB7-A0B5-E1CB06D7E071}" type="datetime1">
              <a:rPr lang="de-DE" sz="1250" smtClean="0">
                <a:latin typeface="+mj-lt"/>
              </a:rPr>
              <a:pPr/>
              <a:t>14.12.2021</a:t>
            </a:fld>
            <a:endParaRPr lang="de-DE" sz="1250" dirty="0">
              <a:latin typeface="+mj-lt"/>
            </a:endParaRPr>
          </a:p>
        </p:txBody>
      </p:sp>
      <p:sp>
        <p:nvSpPr>
          <p:cNvPr id="9" name="Foliennummernplatzhalter 5"/>
          <p:cNvSpPr>
            <a:spLocks noGrp="1"/>
          </p:cNvSpPr>
          <p:nvPr>
            <p:ph type="sldNum" sz="quarter" idx="4"/>
          </p:nvPr>
        </p:nvSpPr>
        <p:spPr>
          <a:xfrm>
            <a:off x="8388424" y="6448251"/>
            <a:ext cx="586408" cy="365125"/>
          </a:xfrm>
          <a:prstGeom prst="rect">
            <a:avLst/>
          </a:prstGeom>
        </p:spPr>
        <p:txBody>
          <a:bodyPr vert="horz" lIns="91440" tIns="45720" rIns="91440" bIns="45720" rtlCol="0" anchor="ctr"/>
          <a:lstStyle>
            <a:lvl1pPr algn="r">
              <a:defRPr sz="1100">
                <a:solidFill>
                  <a:schemeClr val="tx1">
                    <a:tint val="75000"/>
                  </a:schemeClr>
                </a:solidFill>
                <a:latin typeface="Verdana" pitchFamily="34" charset="0"/>
                <a:ea typeface="Verdana" pitchFamily="34" charset="0"/>
                <a:cs typeface="Verdana" pitchFamily="34" charset="0"/>
              </a:defRPr>
            </a:lvl1pPr>
          </a:lstStyle>
          <a:p>
            <a:fld id="{DDB3E4DE-64A6-41E0-BE24-9E2DAAC208DE}" type="slidenum">
              <a:rPr lang="de-DE" sz="1250" smtClean="0">
                <a:latin typeface="+mj-lt"/>
              </a:rPr>
              <a:pPr/>
              <a:t>‹Nr.›</a:t>
            </a:fld>
            <a:endParaRPr lang="de-DE" sz="1250" dirty="0">
              <a:latin typeface="+mj-lt"/>
            </a:endParaRPr>
          </a:p>
        </p:txBody>
      </p:sp>
      <p:sp>
        <p:nvSpPr>
          <p:cNvPr id="11" name="AutoShape 4"/>
          <p:cNvSpPr>
            <a:spLocks noChangeArrowheads="1"/>
          </p:cNvSpPr>
          <p:nvPr userDrawn="1"/>
        </p:nvSpPr>
        <p:spPr bwMode="auto">
          <a:xfrm flipH="1" flipV="1">
            <a:off x="2052440" y="2925515"/>
            <a:ext cx="6480000" cy="71437"/>
          </a:xfrm>
          <a:custGeom>
            <a:avLst/>
            <a:gdLst>
              <a:gd name="G0" fmla="+- 687 0 0"/>
            </a:gdLst>
            <a:ahLst/>
            <a:cxnLst>
              <a:cxn ang="0">
                <a:pos x="0" y="0"/>
              </a:cxn>
              <a:cxn ang="0">
                <a:pos x="687" y="0"/>
              </a:cxn>
              <a:cxn ang="0">
                <a:pos x="687" y="1000"/>
              </a:cxn>
              <a:cxn ang="0">
                <a:pos x="0" y="1000"/>
              </a:cxn>
              <a:cxn ang="0">
                <a:pos x="0" y="0"/>
              </a:cxn>
              <a:cxn ang="0">
                <a:pos x="1000" y="0"/>
              </a:cxn>
            </a:cxnLst>
            <a:rect l="0" t="0" r="r" b="b"/>
            <a:pathLst>
              <a:path w="1000" h="1000" stroke="0">
                <a:moveTo>
                  <a:pt x="0" y="0"/>
                </a:moveTo>
                <a:lnTo>
                  <a:pt x="687" y="0"/>
                </a:lnTo>
                <a:lnTo>
                  <a:pt x="687" y="1000"/>
                </a:lnTo>
                <a:lnTo>
                  <a:pt x="0" y="1000"/>
                </a:lnTo>
                <a:close/>
              </a:path>
              <a:path w="1000" h="1000">
                <a:moveTo>
                  <a:pt x="0" y="0"/>
                </a:moveTo>
                <a:lnTo>
                  <a:pt x="1000" y="0"/>
                </a:lnTo>
              </a:path>
            </a:pathLst>
          </a:custGeom>
          <a:solidFill>
            <a:srgbClr val="364694"/>
          </a:solidFill>
          <a:ln w="9525">
            <a:solidFill>
              <a:srgbClr val="364694"/>
            </a:solidFill>
            <a:round/>
            <a:headEnd/>
            <a:tailEnd/>
          </a:ln>
        </p:spPr>
        <p:txBody>
          <a:bodyPr/>
          <a:lstStyle/>
          <a:p>
            <a:pPr algn="l">
              <a:defRPr/>
            </a:pPr>
            <a:endParaRPr lang="de-DE" sz="2400">
              <a:latin typeface="Times New Roman" pitchFamily="18" charset="0"/>
            </a:endParaRPr>
          </a:p>
        </p:txBody>
      </p:sp>
      <p:sp>
        <p:nvSpPr>
          <p:cNvPr id="10" name="Fußzeilenplatzhalter 4"/>
          <p:cNvSpPr>
            <a:spLocks noGrp="1"/>
          </p:cNvSpPr>
          <p:nvPr>
            <p:ph type="ftr" sz="quarter" idx="3"/>
          </p:nvPr>
        </p:nvSpPr>
        <p:spPr>
          <a:xfrm>
            <a:off x="1763688" y="6448251"/>
            <a:ext cx="6192688" cy="365125"/>
          </a:xfrm>
          <a:prstGeom prst="rect">
            <a:avLst/>
          </a:prstGeom>
        </p:spPr>
        <p:txBody>
          <a:bodyPr vert="horz" lIns="91440" tIns="45720" rIns="91440" bIns="45720" rtlCol="0" anchor="ctr"/>
          <a:lstStyle>
            <a:lvl1pPr algn="ctr">
              <a:defRPr sz="1100">
                <a:solidFill>
                  <a:schemeClr val="tx1">
                    <a:tint val="75000"/>
                  </a:schemeClr>
                </a:solidFill>
                <a:latin typeface="Verdana" pitchFamily="34" charset="0"/>
                <a:ea typeface="Verdana" pitchFamily="34" charset="0"/>
                <a:cs typeface="Verdana" pitchFamily="34" charset="0"/>
              </a:defRPr>
            </a:lvl1pPr>
          </a:lstStyle>
          <a:p>
            <a:r>
              <a:rPr lang="de-DE" sz="1250" dirty="0">
                <a:latin typeface="+mj-lt"/>
              </a:rPr>
              <a:t>Lehrstuhl für Organisations-, Medien- und Sportökonomie, Prof. Dr. Bernd Frick</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13" name="Datumsplatzhalter 3"/>
          <p:cNvSpPr>
            <a:spLocks noGrp="1"/>
          </p:cNvSpPr>
          <p:nvPr>
            <p:ph type="dt" sz="half" idx="2"/>
          </p:nvPr>
        </p:nvSpPr>
        <p:spPr>
          <a:xfrm>
            <a:off x="457200" y="6448251"/>
            <a:ext cx="1090464" cy="365125"/>
          </a:xfrm>
          <a:prstGeom prst="rect">
            <a:avLst/>
          </a:prstGeom>
        </p:spPr>
        <p:txBody>
          <a:bodyPr vert="horz" lIns="91440" tIns="45720" rIns="91440" bIns="45720" rtlCol="0" anchor="ctr"/>
          <a:lstStyle>
            <a:lvl1pPr algn="l">
              <a:defRPr sz="1100">
                <a:solidFill>
                  <a:schemeClr val="tx1">
                    <a:tint val="75000"/>
                  </a:schemeClr>
                </a:solidFill>
                <a:latin typeface="Verdana" pitchFamily="34" charset="0"/>
                <a:ea typeface="Verdana" pitchFamily="34" charset="0"/>
                <a:cs typeface="Verdana" pitchFamily="34" charset="0"/>
              </a:defRPr>
            </a:lvl1pPr>
          </a:lstStyle>
          <a:p>
            <a:fld id="{439745A7-7F9A-488B-A5E9-C95DA77A0F71}" type="datetime1">
              <a:rPr lang="de-DE" sz="1250" smtClean="0">
                <a:latin typeface="+mj-lt"/>
              </a:rPr>
              <a:pPr/>
              <a:t>14.12.2021</a:t>
            </a:fld>
            <a:endParaRPr lang="de-DE" sz="1250" dirty="0">
              <a:latin typeface="+mj-lt"/>
            </a:endParaRPr>
          </a:p>
        </p:txBody>
      </p:sp>
      <p:sp>
        <p:nvSpPr>
          <p:cNvPr id="15" name="Foliennummernplatzhalter 5"/>
          <p:cNvSpPr>
            <a:spLocks noGrp="1"/>
          </p:cNvSpPr>
          <p:nvPr>
            <p:ph type="sldNum" sz="quarter" idx="4"/>
          </p:nvPr>
        </p:nvSpPr>
        <p:spPr>
          <a:xfrm>
            <a:off x="8388424" y="6448251"/>
            <a:ext cx="586408" cy="365125"/>
          </a:xfrm>
          <a:prstGeom prst="rect">
            <a:avLst/>
          </a:prstGeom>
        </p:spPr>
        <p:txBody>
          <a:bodyPr vert="horz" lIns="91440" tIns="45720" rIns="91440" bIns="45720" rtlCol="0" anchor="ctr"/>
          <a:lstStyle>
            <a:lvl1pPr algn="r">
              <a:defRPr sz="1100">
                <a:solidFill>
                  <a:schemeClr val="tx1">
                    <a:tint val="75000"/>
                  </a:schemeClr>
                </a:solidFill>
                <a:latin typeface="Verdana" pitchFamily="34" charset="0"/>
                <a:ea typeface="Verdana" pitchFamily="34" charset="0"/>
                <a:cs typeface="Verdana" pitchFamily="34" charset="0"/>
              </a:defRPr>
            </a:lvl1pPr>
          </a:lstStyle>
          <a:p>
            <a:fld id="{DDB3E4DE-64A6-41E0-BE24-9E2DAAC208DE}" type="slidenum">
              <a:rPr lang="de-DE" sz="1250" smtClean="0">
                <a:latin typeface="+mj-lt"/>
              </a:rPr>
              <a:pPr/>
              <a:t>‹Nr.›</a:t>
            </a:fld>
            <a:endParaRPr lang="de-DE" sz="1250" dirty="0">
              <a:latin typeface="+mj-lt"/>
            </a:endParaRPr>
          </a:p>
        </p:txBody>
      </p:sp>
      <p:sp>
        <p:nvSpPr>
          <p:cNvPr id="16" name="Line 5"/>
          <p:cNvSpPr>
            <a:spLocks noChangeShapeType="1"/>
          </p:cNvSpPr>
          <p:nvPr userDrawn="1"/>
        </p:nvSpPr>
        <p:spPr bwMode="auto">
          <a:xfrm flipV="1">
            <a:off x="710202" y="6453336"/>
            <a:ext cx="7924800" cy="0"/>
          </a:xfrm>
          <a:prstGeom prst="line">
            <a:avLst/>
          </a:prstGeom>
          <a:noFill/>
          <a:ln w="3175">
            <a:solidFill>
              <a:srgbClr val="364694"/>
            </a:solidFill>
            <a:round/>
            <a:headEnd/>
            <a:tailEnd/>
          </a:ln>
          <a:effectLst/>
        </p:spPr>
        <p:txBody>
          <a:bodyPr/>
          <a:lstStyle/>
          <a:p>
            <a:pPr>
              <a:defRPr/>
            </a:pPr>
            <a:endParaRPr lang="de-DE"/>
          </a:p>
        </p:txBody>
      </p:sp>
      <p:sp>
        <p:nvSpPr>
          <p:cNvPr id="18" name="Inhaltsplatzhalter 18"/>
          <p:cNvSpPr>
            <a:spLocks noGrp="1"/>
          </p:cNvSpPr>
          <p:nvPr>
            <p:ph sz="quarter" idx="10"/>
          </p:nvPr>
        </p:nvSpPr>
        <p:spPr>
          <a:xfrm>
            <a:off x="395536" y="837328"/>
            <a:ext cx="8535600" cy="5544000"/>
          </a:xfrm>
          <a:prstGeom prst="rect">
            <a:avLst/>
          </a:prstGeom>
        </p:spPr>
        <p:txBody>
          <a:bodyPr/>
          <a:lstStyle>
            <a:lvl1pPr algn="l" defTabSz="914400" rtl="0" eaLnBrk="1" latinLnBrk="0" hangingPunct="1">
              <a:spcBef>
                <a:spcPct val="20000"/>
              </a:spcBef>
              <a:buClr>
                <a:srgbClr val="364694"/>
              </a:buClr>
              <a:buFont typeface="Wingdings" pitchFamily="2" charset="2"/>
              <a:buChar char="§"/>
              <a:defRPr lang="de-DE" sz="2000" b="0" kern="1200" dirty="0" smtClean="0">
                <a:solidFill>
                  <a:schemeClr val="tx1"/>
                </a:solidFill>
                <a:latin typeface="+mj-lt"/>
                <a:ea typeface="Verdana" pitchFamily="34" charset="0"/>
                <a:cs typeface="Verdana" pitchFamily="34" charset="0"/>
              </a:defRPr>
            </a:lvl1pPr>
            <a:lvl2pPr algn="l" defTabSz="914400" rtl="0" eaLnBrk="1" latinLnBrk="0" hangingPunct="1">
              <a:spcBef>
                <a:spcPct val="20000"/>
              </a:spcBef>
              <a:buClr>
                <a:srgbClr val="364694"/>
              </a:buClr>
              <a:buFont typeface="Wingdings" pitchFamily="2" charset="2"/>
              <a:buChar char="§"/>
              <a:defRPr lang="de-DE" sz="1800" b="0" kern="1200" dirty="0" smtClean="0">
                <a:solidFill>
                  <a:schemeClr val="tx1"/>
                </a:solidFill>
                <a:latin typeface="+mj-lt"/>
                <a:ea typeface="Verdana" pitchFamily="34" charset="0"/>
                <a:cs typeface="Verdana" pitchFamily="34" charset="0"/>
              </a:defRPr>
            </a:lvl2pPr>
            <a:lvl3pPr algn="l" defTabSz="914400" rtl="0" eaLnBrk="1" latinLnBrk="0" hangingPunct="1">
              <a:spcBef>
                <a:spcPct val="20000"/>
              </a:spcBef>
              <a:buClr>
                <a:srgbClr val="364694"/>
              </a:buClr>
              <a:buFont typeface="Symbol" pitchFamily="18" charset="2"/>
              <a:buChar char="-"/>
              <a:defRPr lang="de-DE" sz="1600" b="0" kern="1200" dirty="0" smtClean="0">
                <a:solidFill>
                  <a:schemeClr val="tx1"/>
                </a:solidFill>
                <a:latin typeface="+mj-lt"/>
                <a:ea typeface="Verdana" pitchFamily="34" charset="0"/>
                <a:cs typeface="Verdana" pitchFamily="34" charset="0"/>
              </a:defRPr>
            </a:lvl3pPr>
            <a:lvl4pPr algn="l" defTabSz="914400" rtl="0" eaLnBrk="1" latinLnBrk="0" hangingPunct="1">
              <a:spcBef>
                <a:spcPct val="20000"/>
              </a:spcBef>
              <a:buClr>
                <a:srgbClr val="364694"/>
              </a:buClr>
              <a:buFont typeface="Symbol" pitchFamily="18" charset="2"/>
              <a:buChar char="-"/>
              <a:defRPr lang="de-DE" sz="1600" b="0" kern="1200" dirty="0" smtClean="0">
                <a:solidFill>
                  <a:schemeClr val="tx1"/>
                </a:solidFill>
                <a:latin typeface="+mj-lt"/>
                <a:ea typeface="Verdana" pitchFamily="34" charset="0"/>
                <a:cs typeface="Verdana" pitchFamily="34" charset="0"/>
              </a:defRPr>
            </a:lvl4pPr>
            <a:lvl5pPr algn="l" defTabSz="914400" rtl="0" eaLnBrk="1" latinLnBrk="0" hangingPunct="1">
              <a:spcBef>
                <a:spcPct val="20000"/>
              </a:spcBef>
              <a:buClr>
                <a:srgbClr val="364694"/>
              </a:buClr>
              <a:buFont typeface="Symbol" pitchFamily="18" charset="2"/>
              <a:buChar char="-"/>
              <a:defRPr lang="de-DE" sz="1600" b="0" kern="1200" dirty="0" smtClean="0">
                <a:solidFill>
                  <a:schemeClr val="tx1"/>
                </a:solidFill>
                <a:latin typeface="+mj-lt"/>
                <a:ea typeface="Verdana" pitchFamily="34" charset="0"/>
                <a:cs typeface="Verdana" pitchFamily="34" charset="0"/>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9" name="Titel 18"/>
          <p:cNvSpPr>
            <a:spLocks noGrp="1"/>
          </p:cNvSpPr>
          <p:nvPr>
            <p:ph type="title"/>
          </p:nvPr>
        </p:nvSpPr>
        <p:spPr>
          <a:xfrm>
            <a:off x="395536" y="188696"/>
            <a:ext cx="8535600" cy="504000"/>
          </a:xfrm>
          <a:prstGeom prst="rect">
            <a:avLst/>
          </a:prstGeom>
        </p:spPr>
        <p:txBody>
          <a:bodyPr/>
          <a:lstStyle>
            <a:lvl1pPr algn="l">
              <a:defRPr sz="2400" b="1"/>
            </a:lvl1pPr>
          </a:lstStyle>
          <a:p>
            <a:r>
              <a:rPr lang="de-DE" dirty="0"/>
              <a:t>Titelmasterformat durch Klicken bearbeiten</a:t>
            </a:r>
          </a:p>
        </p:txBody>
      </p:sp>
      <p:sp>
        <p:nvSpPr>
          <p:cNvPr id="20" name="AutoShape 4"/>
          <p:cNvSpPr>
            <a:spLocks noChangeArrowheads="1"/>
          </p:cNvSpPr>
          <p:nvPr userDrawn="1"/>
        </p:nvSpPr>
        <p:spPr bwMode="auto">
          <a:xfrm>
            <a:off x="395536" y="638444"/>
            <a:ext cx="8539200" cy="71437"/>
          </a:xfrm>
          <a:custGeom>
            <a:avLst/>
            <a:gdLst>
              <a:gd name="G0" fmla="+- 687 0 0"/>
            </a:gdLst>
            <a:ahLst/>
            <a:cxnLst>
              <a:cxn ang="0">
                <a:pos x="0" y="0"/>
              </a:cxn>
              <a:cxn ang="0">
                <a:pos x="687" y="0"/>
              </a:cxn>
              <a:cxn ang="0">
                <a:pos x="687" y="1000"/>
              </a:cxn>
              <a:cxn ang="0">
                <a:pos x="0" y="1000"/>
              </a:cxn>
              <a:cxn ang="0">
                <a:pos x="0" y="0"/>
              </a:cxn>
              <a:cxn ang="0">
                <a:pos x="1000" y="0"/>
              </a:cxn>
            </a:cxnLst>
            <a:rect l="0" t="0" r="r" b="b"/>
            <a:pathLst>
              <a:path w="1000" h="1000" stroke="0">
                <a:moveTo>
                  <a:pt x="0" y="0"/>
                </a:moveTo>
                <a:lnTo>
                  <a:pt x="687" y="0"/>
                </a:lnTo>
                <a:lnTo>
                  <a:pt x="687" y="1000"/>
                </a:lnTo>
                <a:lnTo>
                  <a:pt x="0" y="1000"/>
                </a:lnTo>
                <a:close/>
              </a:path>
              <a:path w="1000" h="1000">
                <a:moveTo>
                  <a:pt x="0" y="0"/>
                </a:moveTo>
                <a:lnTo>
                  <a:pt x="1000" y="0"/>
                </a:lnTo>
              </a:path>
            </a:pathLst>
          </a:custGeom>
          <a:solidFill>
            <a:srgbClr val="364694"/>
          </a:solidFill>
          <a:ln w="9525">
            <a:solidFill>
              <a:srgbClr val="364694"/>
            </a:solidFill>
            <a:round/>
            <a:headEnd/>
            <a:tailEnd/>
          </a:ln>
        </p:spPr>
        <p:txBody>
          <a:bodyPr/>
          <a:lstStyle/>
          <a:p>
            <a:pPr algn="l">
              <a:defRPr/>
            </a:pPr>
            <a:endParaRPr lang="de-DE" sz="2400">
              <a:latin typeface="Times New Roman" pitchFamily="18" charset="0"/>
            </a:endParaRPr>
          </a:p>
        </p:txBody>
      </p:sp>
      <p:pic>
        <p:nvPicPr>
          <p:cNvPr id="21" name="Picture 3" descr="C:\Users\lenaholz\AppData\Local\Temp\Rar$DI00.322\UPB_Logo_RGB_12.png"/>
          <p:cNvPicPr>
            <a:picLocks noChangeAspect="1" noChangeArrowheads="1"/>
          </p:cNvPicPr>
          <p:nvPr userDrawn="1"/>
        </p:nvPicPr>
        <p:blipFill>
          <a:blip r:embed="rId2" cstate="print"/>
          <a:srcRect/>
          <a:stretch>
            <a:fillRect/>
          </a:stretch>
        </p:blipFill>
        <p:spPr bwMode="auto">
          <a:xfrm>
            <a:off x="7164288" y="44624"/>
            <a:ext cx="1725926" cy="453600"/>
          </a:xfrm>
          <a:prstGeom prst="rect">
            <a:avLst/>
          </a:prstGeom>
          <a:noFill/>
        </p:spPr>
      </p:pic>
      <p:sp>
        <p:nvSpPr>
          <p:cNvPr id="10" name="Fußzeilenplatzhalter 4"/>
          <p:cNvSpPr>
            <a:spLocks noGrp="1"/>
          </p:cNvSpPr>
          <p:nvPr>
            <p:ph type="ftr" sz="quarter" idx="3"/>
          </p:nvPr>
        </p:nvSpPr>
        <p:spPr>
          <a:xfrm>
            <a:off x="1763688" y="6448251"/>
            <a:ext cx="6192688" cy="365125"/>
          </a:xfrm>
          <a:prstGeom prst="rect">
            <a:avLst/>
          </a:prstGeom>
        </p:spPr>
        <p:txBody>
          <a:bodyPr vert="horz" lIns="91440" tIns="45720" rIns="91440" bIns="45720" rtlCol="0" anchor="ctr"/>
          <a:lstStyle>
            <a:lvl1pPr algn="ctr">
              <a:defRPr sz="1100">
                <a:solidFill>
                  <a:schemeClr val="tx1">
                    <a:tint val="75000"/>
                  </a:schemeClr>
                </a:solidFill>
                <a:latin typeface="Verdana" pitchFamily="34" charset="0"/>
                <a:ea typeface="Verdana" pitchFamily="34" charset="0"/>
                <a:cs typeface="Verdana" pitchFamily="34" charset="0"/>
              </a:defRPr>
            </a:lvl1pPr>
          </a:lstStyle>
          <a:p>
            <a:r>
              <a:rPr lang="de-DE" sz="1250" dirty="0">
                <a:latin typeface="+mj-lt"/>
              </a:rPr>
              <a:t>Lehrstuhl für Organisations-, Medien- und Sportökonomie, Prof. Dr. Bernd Frick</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908720"/>
            <a:ext cx="4038600" cy="5217443"/>
          </a:xfrm>
          <a:prstGeom prst="rect">
            <a:avLst/>
          </a:prstGeom>
        </p:spPr>
        <p:txBody>
          <a:bodyPr/>
          <a:lstStyle>
            <a:lvl1pPr algn="l" defTabSz="914400" rtl="0" eaLnBrk="1" latinLnBrk="0" hangingPunct="1">
              <a:spcBef>
                <a:spcPct val="20000"/>
              </a:spcBef>
              <a:buClr>
                <a:srgbClr val="364694"/>
              </a:buClr>
              <a:buFont typeface="Wingdings" pitchFamily="2" charset="2"/>
              <a:buChar char="§"/>
              <a:defRPr lang="de-DE" sz="2000" b="0" kern="1200" smtClean="0">
                <a:solidFill>
                  <a:schemeClr val="tx1"/>
                </a:solidFill>
                <a:latin typeface="+mj-lt"/>
                <a:ea typeface="Verdana" pitchFamily="34" charset="0"/>
                <a:cs typeface="Verdana" pitchFamily="34" charset="0"/>
              </a:defRPr>
            </a:lvl1pPr>
            <a:lvl2pPr algn="l" defTabSz="914400" rtl="0" eaLnBrk="1" latinLnBrk="0" hangingPunct="1">
              <a:spcBef>
                <a:spcPct val="20000"/>
              </a:spcBef>
              <a:buClr>
                <a:srgbClr val="364694"/>
              </a:buClr>
              <a:buFont typeface="Wingdings" pitchFamily="2" charset="2"/>
              <a:buChar char="§"/>
              <a:defRPr lang="de-DE" sz="1800" b="0" kern="1200" smtClean="0">
                <a:solidFill>
                  <a:schemeClr val="tx1"/>
                </a:solidFill>
                <a:latin typeface="+mj-lt"/>
                <a:ea typeface="Verdana" pitchFamily="34" charset="0"/>
                <a:cs typeface="Verdana" pitchFamily="34" charset="0"/>
              </a:defRPr>
            </a:lvl2pPr>
            <a:lvl3pPr algn="l" defTabSz="914400" rtl="0" eaLnBrk="1" latinLnBrk="0" hangingPunct="1">
              <a:spcBef>
                <a:spcPct val="20000"/>
              </a:spcBef>
              <a:buClr>
                <a:srgbClr val="364694"/>
              </a:buClr>
              <a:buFont typeface="Wingdings" pitchFamily="2" charset="2"/>
              <a:buChar char="§"/>
              <a:defRPr lang="de-DE" sz="1600" b="0" kern="1200" smtClean="0">
                <a:solidFill>
                  <a:schemeClr val="tx1"/>
                </a:solidFill>
                <a:latin typeface="+mj-lt"/>
                <a:ea typeface="Verdana" pitchFamily="34" charset="0"/>
                <a:cs typeface="Verdana" pitchFamily="34" charset="0"/>
              </a:defRPr>
            </a:lvl3pPr>
            <a:lvl4pPr algn="l" defTabSz="914400" rtl="0" eaLnBrk="1" latinLnBrk="0" hangingPunct="1">
              <a:spcBef>
                <a:spcPct val="20000"/>
              </a:spcBef>
              <a:buClr>
                <a:srgbClr val="364694"/>
              </a:buClr>
              <a:buFont typeface="Wingdings" pitchFamily="2" charset="2"/>
              <a:buChar char="§"/>
              <a:defRPr lang="de-DE" sz="1600" b="0" kern="1200" smtClean="0">
                <a:solidFill>
                  <a:schemeClr val="tx1"/>
                </a:solidFill>
                <a:latin typeface="+mj-lt"/>
                <a:ea typeface="Verdana" pitchFamily="34" charset="0"/>
                <a:cs typeface="Verdana" pitchFamily="34" charset="0"/>
              </a:defRPr>
            </a:lvl4pPr>
            <a:lvl5pPr algn="l" defTabSz="914400" rtl="0" eaLnBrk="1" latinLnBrk="0" hangingPunct="1">
              <a:spcBef>
                <a:spcPct val="20000"/>
              </a:spcBef>
              <a:buClr>
                <a:srgbClr val="364694"/>
              </a:buClr>
              <a:buFont typeface="Wingdings" pitchFamily="2" charset="2"/>
              <a:buChar char="§"/>
              <a:defRPr lang="de-DE" sz="1600" b="0" kern="1200">
                <a:solidFill>
                  <a:schemeClr val="tx1"/>
                </a:solidFill>
                <a:latin typeface="+mj-lt"/>
                <a:ea typeface="Verdana" pitchFamily="34" charset="0"/>
                <a:cs typeface="Verdana" pitchFamily="34" charset="0"/>
              </a:defRPr>
            </a:lvl5pPr>
            <a:lvl6pPr>
              <a:defRPr sz="1800"/>
            </a:lvl6pPr>
            <a:lvl7pPr>
              <a:defRPr sz="1800"/>
            </a:lvl7pPr>
            <a:lvl8pPr>
              <a:defRPr sz="1800"/>
            </a:lvl8pPr>
            <a:lvl9pPr>
              <a:defRPr sz="18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4648200" y="908720"/>
            <a:ext cx="4038600" cy="5217443"/>
          </a:xfrm>
          <a:prstGeom prst="rect">
            <a:avLst/>
          </a:prstGeom>
        </p:spPr>
        <p:txBody>
          <a:bodyPr/>
          <a:lstStyle>
            <a:lvl1pPr algn="l" defTabSz="914400" rtl="0" eaLnBrk="1" latinLnBrk="0" hangingPunct="1">
              <a:spcBef>
                <a:spcPct val="20000"/>
              </a:spcBef>
              <a:buClr>
                <a:srgbClr val="364694"/>
              </a:buClr>
              <a:buFont typeface="Wingdings" pitchFamily="2" charset="2"/>
              <a:buChar char="§"/>
              <a:defRPr lang="de-DE" sz="2000" b="0" kern="1200" dirty="0" smtClean="0">
                <a:solidFill>
                  <a:schemeClr val="tx1"/>
                </a:solidFill>
                <a:latin typeface="+mj-lt"/>
                <a:ea typeface="Verdana" pitchFamily="34" charset="0"/>
                <a:cs typeface="Verdana" pitchFamily="34" charset="0"/>
              </a:defRPr>
            </a:lvl1pPr>
            <a:lvl2pPr algn="l" defTabSz="914400" rtl="0" eaLnBrk="1" latinLnBrk="0" hangingPunct="1">
              <a:spcBef>
                <a:spcPct val="20000"/>
              </a:spcBef>
              <a:buClr>
                <a:srgbClr val="364694"/>
              </a:buClr>
              <a:buFont typeface="Wingdings" pitchFamily="2" charset="2"/>
              <a:buChar char="§"/>
              <a:defRPr lang="de-DE" sz="1800" b="0" kern="1200" dirty="0" smtClean="0">
                <a:solidFill>
                  <a:schemeClr val="tx1"/>
                </a:solidFill>
                <a:latin typeface="+mj-lt"/>
                <a:ea typeface="Verdana" pitchFamily="34" charset="0"/>
                <a:cs typeface="Verdana" pitchFamily="34" charset="0"/>
              </a:defRPr>
            </a:lvl2pPr>
            <a:lvl3pPr algn="l" defTabSz="914400" rtl="0" eaLnBrk="1" latinLnBrk="0" hangingPunct="1">
              <a:spcBef>
                <a:spcPct val="20000"/>
              </a:spcBef>
              <a:buClr>
                <a:srgbClr val="364694"/>
              </a:buClr>
              <a:buFont typeface="Wingdings" pitchFamily="2" charset="2"/>
              <a:buChar char="§"/>
              <a:defRPr lang="de-DE" sz="1600" b="0" kern="1200" dirty="0" smtClean="0">
                <a:solidFill>
                  <a:schemeClr val="tx1"/>
                </a:solidFill>
                <a:latin typeface="+mj-lt"/>
                <a:ea typeface="Verdana" pitchFamily="34" charset="0"/>
                <a:cs typeface="Verdana" pitchFamily="34" charset="0"/>
              </a:defRPr>
            </a:lvl3pPr>
            <a:lvl4pPr algn="l" defTabSz="914400" rtl="0" eaLnBrk="1" latinLnBrk="0" hangingPunct="1">
              <a:spcBef>
                <a:spcPct val="20000"/>
              </a:spcBef>
              <a:buClr>
                <a:srgbClr val="364694"/>
              </a:buClr>
              <a:buFont typeface="Wingdings" pitchFamily="2" charset="2"/>
              <a:buChar char="§"/>
              <a:defRPr lang="de-DE" sz="1600" b="0" kern="1200" dirty="0" smtClean="0">
                <a:solidFill>
                  <a:schemeClr val="tx1"/>
                </a:solidFill>
                <a:latin typeface="+mj-lt"/>
                <a:ea typeface="Verdana" pitchFamily="34" charset="0"/>
                <a:cs typeface="Verdana" pitchFamily="34" charset="0"/>
              </a:defRPr>
            </a:lvl4pPr>
            <a:lvl5pPr algn="l" defTabSz="914400" rtl="0" eaLnBrk="1" latinLnBrk="0" hangingPunct="1">
              <a:spcBef>
                <a:spcPct val="20000"/>
              </a:spcBef>
              <a:buClr>
                <a:srgbClr val="364694"/>
              </a:buClr>
              <a:buFont typeface="Wingdings" pitchFamily="2" charset="2"/>
              <a:buChar char="§"/>
              <a:defRPr lang="de-DE" sz="1600" b="0" kern="1200" dirty="0">
                <a:solidFill>
                  <a:schemeClr val="tx1"/>
                </a:solidFill>
                <a:latin typeface="+mj-lt"/>
                <a:ea typeface="Verdana" pitchFamily="34" charset="0"/>
                <a:cs typeface="Verdana" pitchFamily="34" charset="0"/>
              </a:defRPr>
            </a:lvl5pPr>
            <a:lvl6pPr>
              <a:defRPr sz="1800"/>
            </a:lvl6pPr>
            <a:lvl7pPr>
              <a:defRPr sz="1800"/>
            </a:lvl7pPr>
            <a:lvl8pPr>
              <a:defRPr sz="1800"/>
            </a:lvl8pPr>
            <a:lvl9pPr>
              <a:defRPr sz="18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Datumsplatzhalter 3"/>
          <p:cNvSpPr>
            <a:spLocks noGrp="1"/>
          </p:cNvSpPr>
          <p:nvPr>
            <p:ph type="dt" sz="half" idx="10"/>
          </p:nvPr>
        </p:nvSpPr>
        <p:spPr>
          <a:xfrm>
            <a:off x="457200" y="6448251"/>
            <a:ext cx="1090464" cy="365125"/>
          </a:xfrm>
          <a:prstGeom prst="rect">
            <a:avLst/>
          </a:prstGeom>
        </p:spPr>
        <p:txBody>
          <a:bodyPr vert="horz" lIns="91440" tIns="45720" rIns="91440" bIns="45720" rtlCol="0" anchor="ctr"/>
          <a:lstStyle>
            <a:lvl1pPr algn="l">
              <a:defRPr sz="1100">
                <a:solidFill>
                  <a:schemeClr val="tx1">
                    <a:tint val="75000"/>
                  </a:schemeClr>
                </a:solidFill>
                <a:latin typeface="Verdana" pitchFamily="34" charset="0"/>
                <a:ea typeface="Verdana" pitchFamily="34" charset="0"/>
                <a:cs typeface="Verdana" pitchFamily="34" charset="0"/>
              </a:defRPr>
            </a:lvl1pPr>
          </a:lstStyle>
          <a:p>
            <a:fld id="{CACBEEAD-4DF4-4C62-A6FA-AEB99936CB59}" type="datetime1">
              <a:rPr lang="de-DE" sz="1250" smtClean="0">
                <a:latin typeface="+mj-lt"/>
              </a:rPr>
              <a:pPr/>
              <a:t>14.12.2021</a:t>
            </a:fld>
            <a:endParaRPr lang="de-DE" sz="1250" dirty="0">
              <a:latin typeface="+mj-lt"/>
            </a:endParaRPr>
          </a:p>
        </p:txBody>
      </p:sp>
      <p:sp>
        <p:nvSpPr>
          <p:cNvPr id="10" name="Foliennummernplatzhalter 5"/>
          <p:cNvSpPr>
            <a:spLocks noGrp="1"/>
          </p:cNvSpPr>
          <p:nvPr>
            <p:ph type="sldNum" sz="quarter" idx="4"/>
          </p:nvPr>
        </p:nvSpPr>
        <p:spPr>
          <a:xfrm>
            <a:off x="8388424" y="6448251"/>
            <a:ext cx="586408" cy="365125"/>
          </a:xfrm>
          <a:prstGeom prst="rect">
            <a:avLst/>
          </a:prstGeom>
        </p:spPr>
        <p:txBody>
          <a:bodyPr vert="horz" lIns="91440" tIns="45720" rIns="91440" bIns="45720" rtlCol="0" anchor="ctr"/>
          <a:lstStyle>
            <a:lvl1pPr algn="r">
              <a:defRPr sz="1100">
                <a:solidFill>
                  <a:schemeClr val="tx1">
                    <a:tint val="75000"/>
                  </a:schemeClr>
                </a:solidFill>
                <a:latin typeface="Verdana" pitchFamily="34" charset="0"/>
                <a:ea typeface="Verdana" pitchFamily="34" charset="0"/>
                <a:cs typeface="Verdana" pitchFamily="34" charset="0"/>
              </a:defRPr>
            </a:lvl1pPr>
          </a:lstStyle>
          <a:p>
            <a:fld id="{DDB3E4DE-64A6-41E0-BE24-9E2DAAC208DE}" type="slidenum">
              <a:rPr lang="de-DE" sz="1250" smtClean="0">
                <a:latin typeface="+mj-lt"/>
              </a:rPr>
              <a:pPr/>
              <a:t>‹Nr.›</a:t>
            </a:fld>
            <a:endParaRPr lang="de-DE" sz="1250" dirty="0">
              <a:latin typeface="+mj-lt"/>
            </a:endParaRPr>
          </a:p>
        </p:txBody>
      </p:sp>
      <p:sp>
        <p:nvSpPr>
          <p:cNvPr id="11" name="Line 5"/>
          <p:cNvSpPr>
            <a:spLocks noChangeShapeType="1"/>
          </p:cNvSpPr>
          <p:nvPr userDrawn="1"/>
        </p:nvSpPr>
        <p:spPr bwMode="auto">
          <a:xfrm flipV="1">
            <a:off x="710202" y="6453336"/>
            <a:ext cx="7924800" cy="0"/>
          </a:xfrm>
          <a:prstGeom prst="line">
            <a:avLst/>
          </a:prstGeom>
          <a:noFill/>
          <a:ln w="3175">
            <a:solidFill>
              <a:srgbClr val="364694"/>
            </a:solidFill>
            <a:round/>
            <a:headEnd/>
            <a:tailEnd/>
          </a:ln>
          <a:effectLst/>
        </p:spPr>
        <p:txBody>
          <a:bodyPr/>
          <a:lstStyle/>
          <a:p>
            <a:pPr>
              <a:defRPr/>
            </a:pPr>
            <a:endParaRPr lang="de-DE"/>
          </a:p>
        </p:txBody>
      </p:sp>
      <p:sp>
        <p:nvSpPr>
          <p:cNvPr id="12" name="Titel 18"/>
          <p:cNvSpPr>
            <a:spLocks noGrp="1"/>
          </p:cNvSpPr>
          <p:nvPr>
            <p:ph type="title"/>
          </p:nvPr>
        </p:nvSpPr>
        <p:spPr>
          <a:xfrm>
            <a:off x="395536" y="188696"/>
            <a:ext cx="8535600" cy="504000"/>
          </a:xfrm>
          <a:prstGeom prst="rect">
            <a:avLst/>
          </a:prstGeom>
        </p:spPr>
        <p:txBody>
          <a:bodyPr/>
          <a:lstStyle>
            <a:lvl1pPr algn="l">
              <a:defRPr sz="2400" b="1"/>
            </a:lvl1pPr>
          </a:lstStyle>
          <a:p>
            <a:r>
              <a:rPr lang="de-DE" dirty="0"/>
              <a:t>Titelmasterformat durch Klicken bearbeiten</a:t>
            </a:r>
          </a:p>
        </p:txBody>
      </p:sp>
      <p:sp>
        <p:nvSpPr>
          <p:cNvPr id="13" name="AutoShape 4"/>
          <p:cNvSpPr>
            <a:spLocks noChangeArrowheads="1"/>
          </p:cNvSpPr>
          <p:nvPr userDrawn="1"/>
        </p:nvSpPr>
        <p:spPr bwMode="auto">
          <a:xfrm>
            <a:off x="395536" y="638444"/>
            <a:ext cx="8539200" cy="71437"/>
          </a:xfrm>
          <a:custGeom>
            <a:avLst/>
            <a:gdLst>
              <a:gd name="G0" fmla="+- 687 0 0"/>
            </a:gdLst>
            <a:ahLst/>
            <a:cxnLst>
              <a:cxn ang="0">
                <a:pos x="0" y="0"/>
              </a:cxn>
              <a:cxn ang="0">
                <a:pos x="687" y="0"/>
              </a:cxn>
              <a:cxn ang="0">
                <a:pos x="687" y="1000"/>
              </a:cxn>
              <a:cxn ang="0">
                <a:pos x="0" y="1000"/>
              </a:cxn>
              <a:cxn ang="0">
                <a:pos x="0" y="0"/>
              </a:cxn>
              <a:cxn ang="0">
                <a:pos x="1000" y="0"/>
              </a:cxn>
            </a:cxnLst>
            <a:rect l="0" t="0" r="r" b="b"/>
            <a:pathLst>
              <a:path w="1000" h="1000" stroke="0">
                <a:moveTo>
                  <a:pt x="0" y="0"/>
                </a:moveTo>
                <a:lnTo>
                  <a:pt x="687" y="0"/>
                </a:lnTo>
                <a:lnTo>
                  <a:pt x="687" y="1000"/>
                </a:lnTo>
                <a:lnTo>
                  <a:pt x="0" y="1000"/>
                </a:lnTo>
                <a:close/>
              </a:path>
              <a:path w="1000" h="1000">
                <a:moveTo>
                  <a:pt x="0" y="0"/>
                </a:moveTo>
                <a:lnTo>
                  <a:pt x="1000" y="0"/>
                </a:lnTo>
              </a:path>
            </a:pathLst>
          </a:custGeom>
          <a:solidFill>
            <a:srgbClr val="364694"/>
          </a:solidFill>
          <a:ln w="9525">
            <a:solidFill>
              <a:srgbClr val="364694"/>
            </a:solidFill>
            <a:round/>
            <a:headEnd/>
            <a:tailEnd/>
          </a:ln>
        </p:spPr>
        <p:txBody>
          <a:bodyPr/>
          <a:lstStyle/>
          <a:p>
            <a:pPr algn="l">
              <a:defRPr/>
            </a:pPr>
            <a:endParaRPr lang="de-DE" sz="2400">
              <a:latin typeface="Times New Roman" pitchFamily="18" charset="0"/>
            </a:endParaRPr>
          </a:p>
        </p:txBody>
      </p:sp>
      <p:pic>
        <p:nvPicPr>
          <p:cNvPr id="14" name="Picture 3" descr="C:\Users\lenaholz\AppData\Local\Temp\Rar$DI00.322\UPB_Logo_RGB_12.png"/>
          <p:cNvPicPr>
            <a:picLocks noChangeAspect="1" noChangeArrowheads="1"/>
          </p:cNvPicPr>
          <p:nvPr userDrawn="1"/>
        </p:nvPicPr>
        <p:blipFill>
          <a:blip r:embed="rId2" cstate="print"/>
          <a:srcRect/>
          <a:stretch>
            <a:fillRect/>
          </a:stretch>
        </p:blipFill>
        <p:spPr bwMode="auto">
          <a:xfrm>
            <a:off x="7164288" y="44624"/>
            <a:ext cx="1725926" cy="453600"/>
          </a:xfrm>
          <a:prstGeom prst="rect">
            <a:avLst/>
          </a:prstGeom>
          <a:noFill/>
        </p:spPr>
      </p:pic>
      <p:sp>
        <p:nvSpPr>
          <p:cNvPr id="15" name="Fußzeilenplatzhalter 4"/>
          <p:cNvSpPr>
            <a:spLocks noGrp="1"/>
          </p:cNvSpPr>
          <p:nvPr>
            <p:ph type="ftr" sz="quarter" idx="3"/>
          </p:nvPr>
        </p:nvSpPr>
        <p:spPr>
          <a:xfrm>
            <a:off x="1763688" y="6448251"/>
            <a:ext cx="6192688" cy="365125"/>
          </a:xfrm>
          <a:prstGeom prst="rect">
            <a:avLst/>
          </a:prstGeom>
        </p:spPr>
        <p:txBody>
          <a:bodyPr vert="horz" lIns="91440" tIns="45720" rIns="91440" bIns="45720" rtlCol="0" anchor="ctr"/>
          <a:lstStyle>
            <a:lvl1pPr algn="ctr">
              <a:defRPr sz="1100">
                <a:solidFill>
                  <a:schemeClr val="tx1">
                    <a:tint val="75000"/>
                  </a:schemeClr>
                </a:solidFill>
                <a:latin typeface="Verdana" pitchFamily="34" charset="0"/>
                <a:ea typeface="Verdana" pitchFamily="34" charset="0"/>
                <a:cs typeface="Verdana" pitchFamily="34" charset="0"/>
              </a:defRPr>
            </a:lvl1pPr>
          </a:lstStyle>
          <a:p>
            <a:r>
              <a:rPr lang="de-DE" sz="1250" dirty="0">
                <a:latin typeface="+mj-lt"/>
              </a:rPr>
              <a:t>Lehrstuhl für Organisations-, Medien- und Sportökonomie, Prof. Dr. Bernd Frick</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6" name="Datumsplatzhalter 3"/>
          <p:cNvSpPr>
            <a:spLocks noGrp="1"/>
          </p:cNvSpPr>
          <p:nvPr>
            <p:ph type="dt" sz="half" idx="2"/>
          </p:nvPr>
        </p:nvSpPr>
        <p:spPr>
          <a:xfrm>
            <a:off x="457200" y="6448251"/>
            <a:ext cx="1090464" cy="365125"/>
          </a:xfrm>
          <a:prstGeom prst="rect">
            <a:avLst/>
          </a:prstGeom>
        </p:spPr>
        <p:txBody>
          <a:bodyPr vert="horz" lIns="91440" tIns="45720" rIns="91440" bIns="45720" rtlCol="0" anchor="ctr"/>
          <a:lstStyle>
            <a:lvl1pPr algn="l">
              <a:defRPr sz="1100">
                <a:solidFill>
                  <a:schemeClr val="tx1">
                    <a:tint val="75000"/>
                  </a:schemeClr>
                </a:solidFill>
                <a:latin typeface="Verdana" pitchFamily="34" charset="0"/>
                <a:ea typeface="Verdana" pitchFamily="34" charset="0"/>
                <a:cs typeface="Verdana" pitchFamily="34" charset="0"/>
              </a:defRPr>
            </a:lvl1pPr>
          </a:lstStyle>
          <a:p>
            <a:fld id="{8300B65B-46C9-4875-AE19-362CECEE07A9}" type="datetime1">
              <a:rPr lang="de-DE" sz="1250" smtClean="0">
                <a:latin typeface="+mj-lt"/>
              </a:rPr>
              <a:pPr/>
              <a:t>14.12.2021</a:t>
            </a:fld>
            <a:endParaRPr lang="de-DE" sz="1250" dirty="0">
              <a:latin typeface="+mj-lt"/>
            </a:endParaRPr>
          </a:p>
        </p:txBody>
      </p:sp>
      <p:sp>
        <p:nvSpPr>
          <p:cNvPr id="8" name="Foliennummernplatzhalter 5"/>
          <p:cNvSpPr>
            <a:spLocks noGrp="1"/>
          </p:cNvSpPr>
          <p:nvPr>
            <p:ph type="sldNum" sz="quarter" idx="4"/>
          </p:nvPr>
        </p:nvSpPr>
        <p:spPr>
          <a:xfrm>
            <a:off x="8388424" y="6448251"/>
            <a:ext cx="586408" cy="365125"/>
          </a:xfrm>
          <a:prstGeom prst="rect">
            <a:avLst/>
          </a:prstGeom>
        </p:spPr>
        <p:txBody>
          <a:bodyPr vert="horz" lIns="91440" tIns="45720" rIns="91440" bIns="45720" rtlCol="0" anchor="ctr"/>
          <a:lstStyle>
            <a:lvl1pPr algn="r">
              <a:defRPr sz="1100">
                <a:solidFill>
                  <a:schemeClr val="tx1">
                    <a:tint val="75000"/>
                  </a:schemeClr>
                </a:solidFill>
                <a:latin typeface="Verdana" pitchFamily="34" charset="0"/>
                <a:ea typeface="Verdana" pitchFamily="34" charset="0"/>
                <a:cs typeface="Verdana" pitchFamily="34" charset="0"/>
              </a:defRPr>
            </a:lvl1pPr>
          </a:lstStyle>
          <a:p>
            <a:fld id="{DDB3E4DE-64A6-41E0-BE24-9E2DAAC208DE}" type="slidenum">
              <a:rPr lang="de-DE" sz="1250" smtClean="0">
                <a:latin typeface="+mj-lt"/>
              </a:rPr>
              <a:pPr/>
              <a:t>‹Nr.›</a:t>
            </a:fld>
            <a:endParaRPr lang="de-DE" sz="1250" dirty="0">
              <a:latin typeface="+mj-lt"/>
            </a:endParaRPr>
          </a:p>
        </p:txBody>
      </p:sp>
      <p:sp>
        <p:nvSpPr>
          <p:cNvPr id="9" name="Line 5"/>
          <p:cNvSpPr>
            <a:spLocks noChangeShapeType="1"/>
          </p:cNvSpPr>
          <p:nvPr userDrawn="1"/>
        </p:nvSpPr>
        <p:spPr bwMode="auto">
          <a:xfrm flipV="1">
            <a:off x="710202" y="6453336"/>
            <a:ext cx="7924800" cy="0"/>
          </a:xfrm>
          <a:prstGeom prst="line">
            <a:avLst/>
          </a:prstGeom>
          <a:noFill/>
          <a:ln w="3175">
            <a:solidFill>
              <a:srgbClr val="364694"/>
            </a:solidFill>
            <a:round/>
            <a:headEnd/>
            <a:tailEnd/>
          </a:ln>
          <a:effectLst/>
        </p:spPr>
        <p:txBody>
          <a:bodyPr/>
          <a:lstStyle/>
          <a:p>
            <a:pPr>
              <a:defRPr/>
            </a:pPr>
            <a:endParaRPr lang="de-DE"/>
          </a:p>
        </p:txBody>
      </p:sp>
      <p:sp>
        <p:nvSpPr>
          <p:cNvPr id="10" name="Titel 18"/>
          <p:cNvSpPr>
            <a:spLocks noGrp="1"/>
          </p:cNvSpPr>
          <p:nvPr>
            <p:ph type="title"/>
          </p:nvPr>
        </p:nvSpPr>
        <p:spPr>
          <a:xfrm>
            <a:off x="395536" y="188696"/>
            <a:ext cx="8535600" cy="504000"/>
          </a:xfrm>
          <a:prstGeom prst="rect">
            <a:avLst/>
          </a:prstGeom>
        </p:spPr>
        <p:txBody>
          <a:bodyPr/>
          <a:lstStyle>
            <a:lvl1pPr algn="l">
              <a:defRPr sz="2400" b="1"/>
            </a:lvl1pPr>
          </a:lstStyle>
          <a:p>
            <a:r>
              <a:rPr lang="de-DE" dirty="0"/>
              <a:t>Titelmasterformat durch Klicken bearbeiten</a:t>
            </a:r>
          </a:p>
        </p:txBody>
      </p:sp>
      <p:sp>
        <p:nvSpPr>
          <p:cNvPr id="11" name="AutoShape 4"/>
          <p:cNvSpPr>
            <a:spLocks noChangeArrowheads="1"/>
          </p:cNvSpPr>
          <p:nvPr userDrawn="1"/>
        </p:nvSpPr>
        <p:spPr bwMode="auto">
          <a:xfrm>
            <a:off x="395536" y="638444"/>
            <a:ext cx="8539200" cy="71437"/>
          </a:xfrm>
          <a:custGeom>
            <a:avLst/>
            <a:gdLst>
              <a:gd name="G0" fmla="+- 687 0 0"/>
            </a:gdLst>
            <a:ahLst/>
            <a:cxnLst>
              <a:cxn ang="0">
                <a:pos x="0" y="0"/>
              </a:cxn>
              <a:cxn ang="0">
                <a:pos x="687" y="0"/>
              </a:cxn>
              <a:cxn ang="0">
                <a:pos x="687" y="1000"/>
              </a:cxn>
              <a:cxn ang="0">
                <a:pos x="0" y="1000"/>
              </a:cxn>
              <a:cxn ang="0">
                <a:pos x="0" y="0"/>
              </a:cxn>
              <a:cxn ang="0">
                <a:pos x="1000" y="0"/>
              </a:cxn>
            </a:cxnLst>
            <a:rect l="0" t="0" r="r" b="b"/>
            <a:pathLst>
              <a:path w="1000" h="1000" stroke="0">
                <a:moveTo>
                  <a:pt x="0" y="0"/>
                </a:moveTo>
                <a:lnTo>
                  <a:pt x="687" y="0"/>
                </a:lnTo>
                <a:lnTo>
                  <a:pt x="687" y="1000"/>
                </a:lnTo>
                <a:lnTo>
                  <a:pt x="0" y="1000"/>
                </a:lnTo>
                <a:close/>
              </a:path>
              <a:path w="1000" h="1000">
                <a:moveTo>
                  <a:pt x="0" y="0"/>
                </a:moveTo>
                <a:lnTo>
                  <a:pt x="1000" y="0"/>
                </a:lnTo>
              </a:path>
            </a:pathLst>
          </a:custGeom>
          <a:solidFill>
            <a:srgbClr val="364694"/>
          </a:solidFill>
          <a:ln w="9525">
            <a:solidFill>
              <a:srgbClr val="364694"/>
            </a:solidFill>
            <a:round/>
            <a:headEnd/>
            <a:tailEnd/>
          </a:ln>
        </p:spPr>
        <p:txBody>
          <a:bodyPr/>
          <a:lstStyle/>
          <a:p>
            <a:pPr algn="l">
              <a:defRPr/>
            </a:pPr>
            <a:endParaRPr lang="de-DE" sz="2400">
              <a:latin typeface="Times New Roman" pitchFamily="18" charset="0"/>
            </a:endParaRPr>
          </a:p>
        </p:txBody>
      </p:sp>
      <p:pic>
        <p:nvPicPr>
          <p:cNvPr id="12" name="Picture 3" descr="C:\Users\lenaholz\AppData\Local\Temp\Rar$DI00.322\UPB_Logo_RGB_12.png"/>
          <p:cNvPicPr>
            <a:picLocks noChangeAspect="1" noChangeArrowheads="1"/>
          </p:cNvPicPr>
          <p:nvPr userDrawn="1"/>
        </p:nvPicPr>
        <p:blipFill>
          <a:blip r:embed="rId2" cstate="print"/>
          <a:srcRect/>
          <a:stretch>
            <a:fillRect/>
          </a:stretch>
        </p:blipFill>
        <p:spPr bwMode="auto">
          <a:xfrm>
            <a:off x="7164288" y="44624"/>
            <a:ext cx="1725926" cy="453600"/>
          </a:xfrm>
          <a:prstGeom prst="rect">
            <a:avLst/>
          </a:prstGeom>
          <a:noFill/>
        </p:spPr>
      </p:pic>
      <p:sp>
        <p:nvSpPr>
          <p:cNvPr id="14" name="Fußzeilenplatzhalter 4"/>
          <p:cNvSpPr>
            <a:spLocks noGrp="1"/>
          </p:cNvSpPr>
          <p:nvPr>
            <p:ph type="ftr" sz="quarter" idx="3"/>
          </p:nvPr>
        </p:nvSpPr>
        <p:spPr>
          <a:xfrm>
            <a:off x="1763688" y="6448251"/>
            <a:ext cx="6192688" cy="365125"/>
          </a:xfrm>
          <a:prstGeom prst="rect">
            <a:avLst/>
          </a:prstGeom>
        </p:spPr>
        <p:txBody>
          <a:bodyPr vert="horz" lIns="91440" tIns="45720" rIns="91440" bIns="45720" rtlCol="0" anchor="ctr"/>
          <a:lstStyle>
            <a:lvl1pPr algn="ctr">
              <a:defRPr sz="1100">
                <a:solidFill>
                  <a:schemeClr val="tx1">
                    <a:tint val="75000"/>
                  </a:schemeClr>
                </a:solidFill>
                <a:latin typeface="Verdana" pitchFamily="34" charset="0"/>
                <a:ea typeface="Verdana" pitchFamily="34" charset="0"/>
                <a:cs typeface="Verdana" pitchFamily="34" charset="0"/>
              </a:defRPr>
            </a:lvl1pPr>
          </a:lstStyle>
          <a:p>
            <a:r>
              <a:rPr lang="de-DE" sz="1250" dirty="0">
                <a:latin typeface="+mj-lt"/>
              </a:rPr>
              <a:t>Lehrstuhl für Organisations-, Medien- und Sportökonomie, Prof. Dr. Bernd Frick</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22"/>
          <p:cNvSpPr>
            <a:spLocks noChangeArrowheads="1"/>
          </p:cNvSpPr>
          <p:nvPr userDrawn="1"/>
        </p:nvSpPr>
        <p:spPr bwMode="auto">
          <a:xfrm>
            <a:off x="0" y="3025055"/>
            <a:ext cx="215900" cy="3832225"/>
          </a:xfrm>
          <a:prstGeom prst="rect">
            <a:avLst/>
          </a:prstGeom>
          <a:solidFill>
            <a:srgbClr val="364694"/>
          </a:solidFill>
          <a:ln w="9525">
            <a:solidFill>
              <a:srgbClr val="364694"/>
            </a:solidFill>
            <a:miter lim="800000"/>
            <a:headEnd/>
            <a:tailEnd/>
          </a:ln>
          <a:effectLst/>
        </p:spPr>
        <p:txBody>
          <a:bodyPr wrap="none" anchor="ctr"/>
          <a:lstStyle/>
          <a:p>
            <a:pPr>
              <a:defRPr/>
            </a:pPr>
            <a:endParaRPr lang="de-DE"/>
          </a:p>
        </p:txBody>
      </p:sp>
      <p:sp>
        <p:nvSpPr>
          <p:cNvPr id="10" name="Rectangle 27"/>
          <p:cNvSpPr>
            <a:spLocks noChangeArrowheads="1"/>
          </p:cNvSpPr>
          <p:nvPr userDrawn="1"/>
        </p:nvSpPr>
        <p:spPr bwMode="auto">
          <a:xfrm>
            <a:off x="0" y="926476"/>
            <a:ext cx="71438" cy="5929200"/>
          </a:xfrm>
          <a:prstGeom prst="rect">
            <a:avLst/>
          </a:prstGeom>
          <a:solidFill>
            <a:srgbClr val="364694"/>
          </a:solidFill>
          <a:ln w="9525">
            <a:solidFill>
              <a:srgbClr val="364694"/>
            </a:solidFill>
            <a:miter lim="800000"/>
            <a:headEnd/>
            <a:tailEnd/>
          </a:ln>
          <a:effectLst/>
        </p:spPr>
        <p:txBody>
          <a:bodyPr wrap="none" anchor="ctr"/>
          <a:lstStyle/>
          <a:p>
            <a:pPr>
              <a:defRPr/>
            </a:pPr>
            <a:endParaRPr lang="de-DE"/>
          </a:p>
        </p:txBody>
      </p:sp>
      <p:sp>
        <p:nvSpPr>
          <p:cNvPr id="12" name="Rectangle 2"/>
          <p:cNvSpPr txBox="1">
            <a:spLocks noChangeArrowheads="1"/>
          </p:cNvSpPr>
          <p:nvPr userDrawn="1"/>
        </p:nvSpPr>
        <p:spPr bwMode="auto">
          <a:xfrm>
            <a:off x="395536" y="188640"/>
            <a:ext cx="8539813" cy="5040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spcBef>
                <a:spcPct val="0"/>
              </a:spcBef>
              <a:defRPr/>
            </a:pPr>
            <a:endParaRPr lang="de-DE" sz="2400" b="1" dirty="0">
              <a:latin typeface="+mj-lt"/>
              <a:ea typeface="Verdana" pitchFamily="34" charset="0"/>
              <a:cs typeface="Verdana" pitchFamily="34" charset="0"/>
            </a:endParaRPr>
          </a:p>
        </p:txBody>
      </p:sp>
      <p:sp>
        <p:nvSpPr>
          <p:cNvPr id="13" name="Rectangle 3"/>
          <p:cNvSpPr txBox="1">
            <a:spLocks noChangeArrowheads="1"/>
          </p:cNvSpPr>
          <p:nvPr userDrawn="1"/>
        </p:nvSpPr>
        <p:spPr bwMode="auto">
          <a:xfrm>
            <a:off x="395537" y="836712"/>
            <a:ext cx="8534182" cy="55446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buClr>
                <a:srgbClr val="364694"/>
              </a:buClr>
              <a:buSzPct val="100000"/>
              <a:buFont typeface="Wingdings" pitchFamily="2" charset="2"/>
              <a:buChar char="§"/>
              <a:defRPr/>
            </a:pPr>
            <a:endParaRPr lang="de-DE" sz="1600" dirty="0">
              <a:solidFill>
                <a:prstClr val="black"/>
              </a:solidFill>
              <a:latin typeface="+mj-lt"/>
              <a:ea typeface="Verdana" pitchFamily="34" charset="0"/>
              <a:cs typeface="Verdana"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1331640" y="4005064"/>
            <a:ext cx="7200800" cy="1296144"/>
          </a:xfrm>
        </p:spPr>
        <p:txBody>
          <a:bodyPr/>
          <a:lstStyle/>
          <a:p>
            <a:pPr>
              <a:spcBef>
                <a:spcPct val="0"/>
              </a:spcBef>
            </a:pPr>
            <a:r>
              <a:rPr lang="de-DE" sz="2400" dirty="0">
                <a:solidFill>
                  <a:schemeClr val="tx1"/>
                </a:solidFill>
                <a:latin typeface="+mj-lt"/>
                <a:ea typeface="Verdana" pitchFamily="34" charset="0"/>
                <a:cs typeface="Verdana" pitchFamily="34" charset="0"/>
              </a:rPr>
              <a:t>K.184.45221 Mediendidaktik</a:t>
            </a:r>
          </a:p>
          <a:p>
            <a:pPr>
              <a:spcBef>
                <a:spcPct val="0"/>
              </a:spcBef>
            </a:pPr>
            <a:r>
              <a:rPr lang="de-DE" dirty="0">
                <a:solidFill>
                  <a:schemeClr val="tx1"/>
                </a:solidFill>
                <a:latin typeface="+mj-lt"/>
                <a:ea typeface="Verdana" pitchFamily="34" charset="0"/>
                <a:cs typeface="Verdana" pitchFamily="34" charset="0"/>
              </a:rPr>
              <a:t>Prof. Dr. Marc Beutner</a:t>
            </a:r>
            <a:endParaRPr lang="de-DE" sz="2400" dirty="0">
              <a:solidFill>
                <a:schemeClr val="tx1"/>
              </a:solidFill>
              <a:latin typeface="+mj-lt"/>
              <a:ea typeface="Verdana" pitchFamily="34" charset="0"/>
              <a:cs typeface="Verdana" pitchFamily="34" charset="0"/>
            </a:endParaRPr>
          </a:p>
        </p:txBody>
      </p:sp>
      <p:sp>
        <p:nvSpPr>
          <p:cNvPr id="4" name="Textfeld 3">
            <a:extLst>
              <a:ext uri="{FF2B5EF4-FFF2-40B4-BE49-F238E27FC236}">
                <a16:creationId xmlns:a16="http://schemas.microsoft.com/office/drawing/2014/main" id="{88F537E7-0A28-4AF6-BFDC-5EF7C2F022AA}"/>
              </a:ext>
            </a:extLst>
          </p:cNvPr>
          <p:cNvSpPr txBox="1"/>
          <p:nvPr/>
        </p:nvSpPr>
        <p:spPr bwMode="auto">
          <a:xfrm>
            <a:off x="683568" y="2320134"/>
            <a:ext cx="7776864" cy="156966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spAutoFit/>
          </a:bodyPr>
          <a:lstStyle/>
          <a:p>
            <a:pPr>
              <a:spcBef>
                <a:spcPct val="0"/>
              </a:spcBef>
            </a:pPr>
            <a:r>
              <a:rPr lang="de-DE" sz="2400" dirty="0">
                <a:latin typeface="+mj-lt"/>
                <a:ea typeface="Verdana" pitchFamily="34" charset="0"/>
                <a:cs typeface="Verdana" pitchFamily="34" charset="0"/>
              </a:rPr>
              <a:t>Dogan, Nesil</a:t>
            </a:r>
          </a:p>
          <a:p>
            <a:pPr>
              <a:spcBef>
                <a:spcPct val="0"/>
              </a:spcBef>
            </a:pPr>
            <a:r>
              <a:rPr lang="de-DE" sz="2400" dirty="0">
                <a:latin typeface="+mj-lt"/>
                <a:ea typeface="Verdana" pitchFamily="34" charset="0"/>
                <a:cs typeface="Verdana" pitchFamily="34" charset="0"/>
              </a:rPr>
              <a:t>6628765</a:t>
            </a:r>
          </a:p>
          <a:p>
            <a:pPr>
              <a:spcBef>
                <a:spcPct val="0"/>
              </a:spcBef>
            </a:pPr>
            <a:r>
              <a:rPr lang="de-DE" sz="2400" dirty="0">
                <a:latin typeface="+mj-lt"/>
                <a:ea typeface="Verdana" pitchFamily="34" charset="0"/>
                <a:cs typeface="Verdana" pitchFamily="34" charset="0"/>
              </a:rPr>
              <a:t>Lehramt Berufskolleg (Maschinenbautechnik, Wirtschaftswissenschaften)</a:t>
            </a:r>
          </a:p>
        </p:txBody>
      </p:sp>
      <p:sp>
        <p:nvSpPr>
          <p:cNvPr id="9" name="Textfeld 8">
            <a:extLst>
              <a:ext uri="{FF2B5EF4-FFF2-40B4-BE49-F238E27FC236}">
                <a16:creationId xmlns:a16="http://schemas.microsoft.com/office/drawing/2014/main" id="{0F016D5E-5711-4408-896D-4934EFB9370C}"/>
              </a:ext>
            </a:extLst>
          </p:cNvPr>
          <p:cNvSpPr txBox="1"/>
          <p:nvPr/>
        </p:nvSpPr>
        <p:spPr bwMode="auto">
          <a:xfrm>
            <a:off x="1115616" y="925850"/>
            <a:ext cx="7236804" cy="1261884"/>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spAutoFit/>
          </a:bodyPr>
          <a:lstStyle/>
          <a:p>
            <a:pPr algn="ctr">
              <a:spcBef>
                <a:spcPct val="0"/>
              </a:spcBef>
            </a:pPr>
            <a:r>
              <a:rPr lang="de-DE" sz="4400" b="1" dirty="0">
                <a:latin typeface="+mj-lt"/>
                <a:ea typeface="Verdana" pitchFamily="34" charset="0"/>
                <a:cs typeface="Verdana" pitchFamily="34" charset="0"/>
              </a:rPr>
              <a:t>Business </a:t>
            </a:r>
            <a:r>
              <a:rPr lang="de-DE" sz="4400" b="1" dirty="0" err="1">
                <a:latin typeface="+mj-lt"/>
                <a:ea typeface="Verdana" pitchFamily="34" charset="0"/>
                <a:cs typeface="Verdana" pitchFamily="34" charset="0"/>
              </a:rPr>
              <a:t>Race</a:t>
            </a:r>
            <a:endParaRPr lang="de-DE" sz="3200" b="1" dirty="0">
              <a:latin typeface="+mj-lt"/>
              <a:ea typeface="Verdana" pitchFamily="34" charset="0"/>
              <a:cs typeface="Verdana" pitchFamily="34" charset="0"/>
            </a:endParaRPr>
          </a:p>
          <a:p>
            <a:pPr>
              <a:spcBef>
                <a:spcPct val="0"/>
              </a:spcBef>
            </a:pPr>
            <a:r>
              <a:rPr lang="de-DE" sz="3200" b="1" i="1" dirty="0">
                <a:latin typeface="+mj-lt"/>
                <a:ea typeface="Verdana" pitchFamily="34" charset="0"/>
                <a:cs typeface="Verdana" pitchFamily="34" charset="0"/>
              </a:rPr>
              <a:t>CINEMA vs. TV at Home? </a:t>
            </a:r>
            <a:r>
              <a:rPr lang="de-DE" sz="3200" b="1" i="1" dirty="0" err="1">
                <a:latin typeface="+mj-lt"/>
                <a:ea typeface="Verdana" pitchFamily="34" charset="0"/>
                <a:cs typeface="Verdana" pitchFamily="34" charset="0"/>
              </a:rPr>
              <a:t>Your</a:t>
            </a:r>
            <a:r>
              <a:rPr lang="de-DE" sz="3200" b="1" i="1" dirty="0">
                <a:latin typeface="+mj-lt"/>
                <a:ea typeface="Verdana" pitchFamily="34" charset="0"/>
                <a:cs typeface="Verdana" pitchFamily="34" charset="0"/>
              </a:rPr>
              <a:t> Choice!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2"/>
          </p:nvPr>
        </p:nvSpPr>
        <p:spPr/>
        <p:txBody>
          <a:bodyPr/>
          <a:lstStyle/>
          <a:p>
            <a:fld id="{439745A7-7F9A-488B-A5E9-C95DA77A0F71}" type="datetime1">
              <a:rPr lang="de-DE" sz="1250" smtClean="0">
                <a:latin typeface="+mj-lt"/>
              </a:rPr>
              <a:pPr/>
              <a:t>14.12.2021</a:t>
            </a:fld>
            <a:endParaRPr lang="de-DE" sz="1250" dirty="0">
              <a:latin typeface="+mj-lt"/>
            </a:endParaRPr>
          </a:p>
        </p:txBody>
      </p:sp>
      <p:sp>
        <p:nvSpPr>
          <p:cNvPr id="4" name="Foliennummernplatzhalter 3"/>
          <p:cNvSpPr>
            <a:spLocks noGrp="1"/>
          </p:cNvSpPr>
          <p:nvPr>
            <p:ph type="sldNum" sz="quarter" idx="4"/>
          </p:nvPr>
        </p:nvSpPr>
        <p:spPr/>
        <p:txBody>
          <a:bodyPr/>
          <a:lstStyle/>
          <a:p>
            <a:fld id="{DDB3E4DE-64A6-41E0-BE24-9E2DAAC208DE}" type="slidenum">
              <a:rPr lang="de-DE" sz="1250" smtClean="0">
                <a:latin typeface="+mj-lt"/>
              </a:rPr>
              <a:pPr/>
              <a:t>2</a:t>
            </a:fld>
            <a:endParaRPr lang="de-DE" sz="1250" dirty="0">
              <a:latin typeface="+mj-lt"/>
            </a:endParaRPr>
          </a:p>
        </p:txBody>
      </p:sp>
      <p:sp>
        <p:nvSpPr>
          <p:cNvPr id="5" name="Inhaltsplatzhalter 4"/>
          <p:cNvSpPr>
            <a:spLocks noGrp="1"/>
          </p:cNvSpPr>
          <p:nvPr>
            <p:ph sz="quarter" idx="10"/>
          </p:nvPr>
        </p:nvSpPr>
        <p:spPr>
          <a:xfrm>
            <a:off x="395536" y="404664"/>
            <a:ext cx="8535600" cy="5760640"/>
          </a:xfrm>
        </p:spPr>
        <p:txBody>
          <a:bodyPr/>
          <a:lstStyle/>
          <a:p>
            <a:pPr marL="0" indent="0">
              <a:buNone/>
            </a:pPr>
            <a:endParaRPr lang="de-DE" dirty="0"/>
          </a:p>
          <a:p>
            <a:r>
              <a:rPr lang="de-DE" dirty="0"/>
              <a:t>Am Anfang jeder Unterrichtsstunde werden Fragen bezüglich der erarbeiteten Thematik der letzten Unterrichtsstunde an die Klasse gestellt. Der/Die Klassenlehrer*in arbeitet hierbei mit dem Programm Powerpoint. </a:t>
            </a:r>
          </a:p>
          <a:p>
            <a:r>
              <a:rPr lang="de-DE" dirty="0"/>
              <a:t>Bei einer richtigen Antwort bekommt die Klasse zwei Punkte, bei einer Falschantwort jedoch einen Punktabzug. </a:t>
            </a:r>
          </a:p>
          <a:p>
            <a:r>
              <a:rPr lang="de-DE" dirty="0"/>
              <a:t>Die Musterlösung wird durch die Lehrperson im Anschluss ebenfalls eingeblendet. </a:t>
            </a:r>
          </a:p>
          <a:p>
            <a:r>
              <a:rPr lang="de-DE" dirty="0"/>
              <a:t>Die Klasse benötigt zum Ende des Schuljahres mindestens 75 % der maximal möglichen Punktzahl, wobei jeder Schüler*in mindestens 10 mal richtig geantwortet haben muss.  </a:t>
            </a:r>
          </a:p>
          <a:p>
            <a:r>
              <a:rPr lang="de-DE" dirty="0"/>
              <a:t>Pro Unterrichtsdoppelstunde werden jeweils 5 Fragen gestellt. </a:t>
            </a:r>
          </a:p>
          <a:p>
            <a:r>
              <a:rPr lang="de-DE" b="1" dirty="0"/>
              <a:t>Hat die Klasse das Rennen gewonnen, spendiert die Lehrperson einen Abend im Kino, wobei der gesamte Kinosaal von der Lehrperson angemietet wird und der Abend somit zu einem Event wird. </a:t>
            </a:r>
          </a:p>
          <a:p>
            <a:endParaRPr lang="de-DE" dirty="0"/>
          </a:p>
        </p:txBody>
      </p:sp>
      <p:sp>
        <p:nvSpPr>
          <p:cNvPr id="6" name="Titel 5"/>
          <p:cNvSpPr>
            <a:spLocks noGrp="1"/>
          </p:cNvSpPr>
          <p:nvPr>
            <p:ph type="title"/>
          </p:nvPr>
        </p:nvSpPr>
        <p:spPr/>
        <p:txBody>
          <a:bodyPr/>
          <a:lstStyle/>
          <a:p>
            <a:r>
              <a:rPr lang="de-DE" dirty="0"/>
              <a:t>Business </a:t>
            </a:r>
            <a:r>
              <a:rPr lang="de-DE" dirty="0" err="1"/>
              <a:t>Race</a:t>
            </a:r>
            <a:endParaRPr lang="de-DE" dirty="0"/>
          </a:p>
        </p:txBody>
      </p:sp>
      <p:sp>
        <p:nvSpPr>
          <p:cNvPr id="7" name="Fußzeilenplatzhalter 4"/>
          <p:cNvSpPr>
            <a:spLocks noGrp="1"/>
          </p:cNvSpPr>
          <p:nvPr>
            <p:ph type="ftr" sz="quarter" idx="3"/>
          </p:nvPr>
        </p:nvSpPr>
        <p:spPr>
          <a:xfrm>
            <a:off x="1763688" y="6448251"/>
            <a:ext cx="6192688" cy="365125"/>
          </a:xfrm>
          <a:prstGeom prst="rect">
            <a:avLst/>
          </a:prstGeom>
        </p:spPr>
        <p:txBody>
          <a:bodyPr vert="horz" lIns="91440" tIns="45720" rIns="91440" bIns="45720" rtlCol="0" anchor="ctr"/>
          <a:lstStyle>
            <a:lvl1pPr algn="ctr">
              <a:defRPr sz="1100">
                <a:solidFill>
                  <a:schemeClr val="tx1">
                    <a:tint val="75000"/>
                  </a:schemeClr>
                </a:solidFill>
                <a:latin typeface="Verdana" pitchFamily="34" charset="0"/>
                <a:ea typeface="Verdana" pitchFamily="34" charset="0"/>
                <a:cs typeface="Verdana" pitchFamily="34" charset="0"/>
              </a:defRPr>
            </a:lvl1pPr>
          </a:lstStyle>
          <a:p>
            <a:pPr>
              <a:spcBef>
                <a:spcPct val="0"/>
              </a:spcBef>
            </a:pPr>
            <a:r>
              <a:rPr lang="de-DE" sz="1400" dirty="0">
                <a:solidFill>
                  <a:schemeClr val="tx1"/>
                </a:solidFill>
                <a:latin typeface="+mj-lt"/>
              </a:rPr>
              <a:t>Aufgabenstellung 2: IDEAL GAME</a:t>
            </a:r>
            <a:endParaRPr lang="de-DE" sz="1400" dirty="0">
              <a:solidFill>
                <a:schemeClr val="tx1"/>
              </a:solidFill>
              <a:latin typeface="+mj-lt"/>
              <a:ea typeface="Verdana" pitchFamily="34" charset="0"/>
              <a:cs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a:xfrm>
            <a:off x="457200" y="908720"/>
            <a:ext cx="7499176" cy="5217443"/>
          </a:xfrm>
        </p:spPr>
        <p:txBody>
          <a:bodyPr/>
          <a:lstStyle/>
          <a:p>
            <a:r>
              <a:rPr lang="de-DE" dirty="0" err="1"/>
              <a:t>Buisness</a:t>
            </a:r>
            <a:r>
              <a:rPr lang="de-DE" dirty="0"/>
              <a:t> </a:t>
            </a:r>
            <a:r>
              <a:rPr lang="de-DE" dirty="0" err="1"/>
              <a:t>Race</a:t>
            </a:r>
            <a:r>
              <a:rPr lang="de-DE" dirty="0"/>
              <a:t> soll die Klasse zusammenschweißen und die Motivation zur Mitarbeit und Nacharbeit des Unterrichts erhöhen. </a:t>
            </a:r>
          </a:p>
          <a:p>
            <a:r>
              <a:rPr lang="de-DE" dirty="0"/>
              <a:t>Die Fragen befinden sich auf der ersten </a:t>
            </a:r>
            <a:r>
              <a:rPr lang="de-DE" dirty="0" err="1"/>
              <a:t>Taxonomiestufe</a:t>
            </a:r>
            <a:r>
              <a:rPr lang="de-DE" dirty="0"/>
              <a:t> nach Anderson/</a:t>
            </a:r>
            <a:r>
              <a:rPr lang="de-DE" dirty="0" err="1"/>
              <a:t>Krathwohl</a:t>
            </a:r>
            <a:r>
              <a:rPr lang="de-DE" dirty="0"/>
              <a:t>, weshalb eine Rezeption der erworbenen Kompetenzen genügt. </a:t>
            </a:r>
          </a:p>
          <a:p>
            <a:r>
              <a:rPr lang="de-DE" u="sng" dirty="0"/>
              <a:t>Das Ziel des Spiels </a:t>
            </a:r>
            <a:r>
              <a:rPr lang="de-DE" dirty="0"/>
              <a:t>ist es den Schüler*innen den Einstieg in die aktuelle Unterrichtsstunde zu vereinfachen und dient der Klasse als geistige „Aufwärmphase“ für den anstehenden Unterricht. Der aktuelle Lernstand soll vergegenwärtigt werden. Nur so lassen sich Lernprozesse in dem darauf anknüpfenden Unterricht in Gang treten. Der Lehrperson dient es darüber hinaus als Resonanz des Lernfortschritts der Klasse. </a:t>
            </a:r>
          </a:p>
          <a:p>
            <a:endParaRPr lang="de-DE" dirty="0"/>
          </a:p>
          <a:p>
            <a:pPr marL="0" indent="0">
              <a:buNone/>
            </a:pPr>
            <a:r>
              <a:rPr lang="de-DE" dirty="0"/>
              <a:t> </a:t>
            </a:r>
          </a:p>
          <a:p>
            <a:endParaRPr lang="de-DE" dirty="0"/>
          </a:p>
        </p:txBody>
      </p:sp>
      <p:sp>
        <p:nvSpPr>
          <p:cNvPr id="4" name="Datumsplatzhalter 3"/>
          <p:cNvSpPr>
            <a:spLocks noGrp="1"/>
          </p:cNvSpPr>
          <p:nvPr>
            <p:ph type="dt" sz="half" idx="10"/>
          </p:nvPr>
        </p:nvSpPr>
        <p:spPr/>
        <p:txBody>
          <a:bodyPr/>
          <a:lstStyle/>
          <a:p>
            <a:fld id="{CACBEEAD-4DF4-4C62-A6FA-AEB99936CB59}" type="datetime1">
              <a:rPr lang="de-DE" sz="1250" smtClean="0">
                <a:latin typeface="+mj-lt"/>
              </a:rPr>
              <a:pPr/>
              <a:t>14.12.2021</a:t>
            </a:fld>
            <a:endParaRPr lang="de-DE" sz="1250" dirty="0">
              <a:latin typeface="+mj-lt"/>
            </a:endParaRPr>
          </a:p>
        </p:txBody>
      </p:sp>
      <p:sp>
        <p:nvSpPr>
          <p:cNvPr id="6" name="Foliennummernplatzhalter 5"/>
          <p:cNvSpPr>
            <a:spLocks noGrp="1"/>
          </p:cNvSpPr>
          <p:nvPr>
            <p:ph type="sldNum" sz="quarter" idx="4"/>
          </p:nvPr>
        </p:nvSpPr>
        <p:spPr/>
        <p:txBody>
          <a:bodyPr/>
          <a:lstStyle/>
          <a:p>
            <a:fld id="{DDB3E4DE-64A6-41E0-BE24-9E2DAAC208DE}" type="slidenum">
              <a:rPr lang="de-DE" sz="1250" smtClean="0">
                <a:latin typeface="+mj-lt"/>
              </a:rPr>
              <a:pPr/>
              <a:t>3</a:t>
            </a:fld>
            <a:endParaRPr lang="de-DE" sz="1250" dirty="0">
              <a:latin typeface="+mj-lt"/>
            </a:endParaRPr>
          </a:p>
        </p:txBody>
      </p:sp>
      <p:sp>
        <p:nvSpPr>
          <p:cNvPr id="7" name="Titel 6"/>
          <p:cNvSpPr>
            <a:spLocks noGrp="1"/>
          </p:cNvSpPr>
          <p:nvPr>
            <p:ph type="title"/>
          </p:nvPr>
        </p:nvSpPr>
        <p:spPr/>
        <p:txBody>
          <a:bodyPr/>
          <a:lstStyle/>
          <a:p>
            <a:r>
              <a:rPr lang="de-DE" dirty="0"/>
              <a:t>Business </a:t>
            </a:r>
            <a:r>
              <a:rPr lang="de-DE" dirty="0" err="1"/>
              <a:t>Race</a:t>
            </a:r>
            <a:r>
              <a:rPr lang="de-DE" dirty="0"/>
              <a:t> </a:t>
            </a:r>
          </a:p>
        </p:txBody>
      </p:sp>
      <p:sp>
        <p:nvSpPr>
          <p:cNvPr id="8" name="Fußzeilenplatzhalter 4"/>
          <p:cNvSpPr>
            <a:spLocks noGrp="1"/>
          </p:cNvSpPr>
          <p:nvPr>
            <p:ph type="ftr" sz="quarter" idx="3"/>
          </p:nvPr>
        </p:nvSpPr>
        <p:spPr>
          <a:xfrm>
            <a:off x="1763688" y="6448251"/>
            <a:ext cx="6192688" cy="365125"/>
          </a:xfrm>
          <a:prstGeom prst="rect">
            <a:avLst/>
          </a:prstGeom>
        </p:spPr>
        <p:txBody>
          <a:bodyPr vert="horz" lIns="91440" tIns="45720" rIns="91440" bIns="45720" rtlCol="0" anchor="ctr"/>
          <a:lstStyle>
            <a:lvl1pPr algn="ctr">
              <a:defRPr sz="1100">
                <a:solidFill>
                  <a:schemeClr val="tx1">
                    <a:tint val="75000"/>
                  </a:schemeClr>
                </a:solidFill>
                <a:latin typeface="Verdana" pitchFamily="34" charset="0"/>
                <a:ea typeface="Verdana" pitchFamily="34" charset="0"/>
                <a:cs typeface="Verdana" pitchFamily="34" charset="0"/>
              </a:defRPr>
            </a:lvl1pPr>
          </a:lstStyle>
          <a:p>
            <a:r>
              <a:rPr lang="de-DE" sz="1400" dirty="0">
                <a:solidFill>
                  <a:schemeClr val="tx1"/>
                </a:solidFill>
                <a:latin typeface="+mj-lt"/>
              </a:rPr>
              <a:t>Aufgabenstellung 2: IDEAL GAME</a:t>
            </a:r>
          </a:p>
        </p:txBody>
      </p:sp>
    </p:spTree>
  </p:cSld>
  <p:clrMapOvr>
    <a:masterClrMapping/>
  </p:clrMapOvr>
</p:sld>
</file>

<file path=ppt/theme/theme1.xml><?xml version="1.0" encoding="utf-8"?>
<a:theme xmlns:a="http://schemas.openxmlformats.org/drawingml/2006/main" name="LS Prof. Frick">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vert="horz" wrap="square" lIns="91440" tIns="45720" rIns="91440" bIns="45720" numCol="1" anchor="ctr" anchorCtr="0" compatLnSpc="1">
        <a:prstTxWarp prst="textNoShape">
          <a:avLst/>
        </a:prstTxWarp>
      </a:bodyPr>
      <a:lstStyle>
        <a:defPPr>
          <a:spcBef>
            <a:spcPct val="0"/>
          </a:spcBef>
          <a:defRPr sz="2400" b="1" dirty="0" smtClean="0">
            <a:latin typeface="+mj-lt"/>
            <a:ea typeface="Verdana" pitchFamily="34" charset="0"/>
            <a:cs typeface="Verdana"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284</Words>
  <Application>Microsoft Office PowerPoint</Application>
  <PresentationFormat>Bildschirmpräsentation (4:3)</PresentationFormat>
  <Paragraphs>27</Paragraphs>
  <Slides>3</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vt:i4>
      </vt:variant>
    </vt:vector>
  </HeadingPairs>
  <TitlesOfParts>
    <vt:vector size="10" baseType="lpstr">
      <vt:lpstr>Arial</vt:lpstr>
      <vt:lpstr>Calibri</vt:lpstr>
      <vt:lpstr>Symbol</vt:lpstr>
      <vt:lpstr>Times New Roman</vt:lpstr>
      <vt:lpstr>Verdana</vt:lpstr>
      <vt:lpstr>Wingdings</vt:lpstr>
      <vt:lpstr>LS Prof. Frick</vt:lpstr>
      <vt:lpstr>PowerPoint-Präsentation</vt:lpstr>
      <vt:lpstr>Business Race</vt:lpstr>
      <vt:lpstr>Business Race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LH</dc:creator>
  <cp:lastModifiedBy>Nesil Dogan</cp:lastModifiedBy>
  <cp:revision>18</cp:revision>
  <dcterms:created xsi:type="dcterms:W3CDTF">2014-03-18T16:01:36Z</dcterms:created>
  <dcterms:modified xsi:type="dcterms:W3CDTF">2021-12-14T07:50:35Z</dcterms:modified>
</cp:coreProperties>
</file>