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aiMOOC.org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Entwicklung zu einem professionellen Bildungs- und Kulturportal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Mehrwert für Förderer und Sponsoren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Sichtbare Positionierung als Partner für zukunftsorientierte, faire und inklusive Bildung.</a:t>
            </a:r>
          </a:p>
          <a:p>
            <a:pPr/>
            <a:r>
              <a:t>Langfristige Markenpräsenz auf Plattform, in Fortbildungen und Projektkommunikation.</a:t>
            </a:r>
          </a:p>
          <a:p>
            <a:pPr/>
            <a:r>
              <a:t>Gemeinsame Pilotprojekte und Wirkungsstudien zur dokumentierten Bildungsinnovation.</a:t>
            </a:r>
          </a:p>
          <a:p>
            <a:pPr/>
            <a:r>
              <a:t>Möglichkeit, eigene Schwerpunktthemen (z. B. Nachhaltigkeit, MINT, Kultur) im Portal zu verankern.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Finanzierungsbedarf &amp; Einsatz der Mittel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Personalkosten für ein kleines Kernteam (Entwicklung, Didaktik, Redaktion, Community).</a:t>
            </a:r>
          </a:p>
          <a:p>
            <a:pPr/>
            <a:r>
              <a:t>Technische Infrastruktur, Hosting, Sicherheit, Datenschutz und Wartung.</a:t>
            </a:r>
          </a:p>
          <a:p>
            <a:pPr/>
            <a:r>
              <a:t>Pilotierung mit Schulen, Betrieben und Kulturpartnern inklusive Fortbildungen.</a:t>
            </a:r>
          </a:p>
          <a:p>
            <a:pPr/>
            <a:r>
              <a:t>Evaluation, Öffentlichkeitsarbeit und Skalierung zu einem europäischen Referenzportal.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Zeitplan (12 Monate) – Vorschlag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Monate 1–3: Feinkonzept, UX/Design, technische Basis, Prototyp der Lern-App.</a:t>
            </a:r>
          </a:p>
          <a:p>
            <a:pPr/>
            <a:r>
              <a:t>Monate 4–6: Implementierung Kernfunktionen, erste aiMOOCs, Pilot-Schulen onboarden.</a:t>
            </a:r>
          </a:p>
          <a:p>
            <a:pPr/>
            <a:r>
              <a:t>Monate 7–9: KI-Klassenarbeiten, Gamification, Mehrsprachigkeit, Kultur-MOOCs.</a:t>
            </a:r>
          </a:p>
          <a:p>
            <a:pPr/>
            <a:r>
              <a:t>Monate 10–12: Evaluation der Pilotphase, Optimierung und Vorbereitung des Rollouts.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Call to Action &amp; Kontakt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Wir suchen Förderpartner:innen, die den Aufbau von aiMOOC.org über mindestens 12 Monate unterstützen.</a:t>
            </a:r>
          </a:p>
          <a:p>
            <a:pPr/>
            <a:r>
              <a:t>Gemeinsame Entwicklung eines Förder- oder Sponsoringmodells (z. B. Stiftungspartnerschaft, Programmpatenschaft).</a:t>
            </a:r>
          </a:p>
          <a:p>
            <a:pPr/>
            <a:r>
              <a:t>Einbindung in Pilotprojekte, wissenschaftliche Begleitung und Öffentlichkeitsarbeit.</a:t>
            </a:r>
          </a:p>
          <a:p>
            <a:pPr/>
            <a:r>
              <a:t>Kontakt: info@aimooc.org   |   Betreiber: Glanz-Verlag / MOOCit.de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Ausgangslage &amp;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Digitale Bildungsangebote sind zersplittert und wenig vernetzt.</a:t>
            </a:r>
          </a:p>
          <a:p>
            <a:pPr/>
            <a:r>
              <a:t>Lehrkräfte sind stark belastet durch Materialsuche, Differenzierung und Leistungsbewertung.</a:t>
            </a:r>
          </a:p>
          <a:p>
            <a:pPr/>
            <a:r>
              <a:t>Viele Lernplattformen sind geschlossen, teuer und nicht auf OER und Kulturprojekte ausgerichtet.</a:t>
            </a:r>
          </a:p>
          <a:p>
            <a:pPr/>
            <a:r>
              <a:t>Schüler:innen erstellen selten selbst hochwertige digitale Lerninhalte.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Die Lösung: aiMOOC.org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Offenes Kurs-Wiki nach dem Vorbild von Wikipedia – für Schule, Ausbildung, Studium und Kultur.</a:t>
            </a:r>
          </a:p>
          <a:p>
            <a:pPr/>
            <a:r>
              <a:t>Personalisierte Lernpfade und „Playlists“ ähnlich Spotify, abgestimmt auf Niveau und Interessen.</a:t>
            </a:r>
          </a:p>
          <a:p>
            <a:pPr/>
            <a:r>
              <a:t>AI-unterstützte Erstellung von aiMOOCs (Text, Bilder, Videos, Aufgaben) durch Smart Prompts.</a:t>
            </a:r>
          </a:p>
          <a:p>
            <a:pPr/>
            <a:r>
              <a:t>Peer-for-Peer-Prinzip: Lernende werden zu Medienmentor:innen und gestalten eigene MOOCs.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Pädagogisches Konzept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P4P MOOCs: Peer-for-Peer-MOOCs von Lernenden für Lernende.</a:t>
            </a:r>
          </a:p>
          <a:p>
            <a:pPr/>
            <a:r>
              <a:t>aiMOOCs als Vorstufe: Lernkurse, die mit Hilfe von KI (z. B. ChatGPT) generiert und von Expert:innen geprüft werden.</a:t>
            </a:r>
          </a:p>
          <a:p>
            <a:pPr/>
            <a:r>
              <a:t>Starke Orientierung an Bildungsplänen, Kompetenzrastern und Medienkompetenz-Rahmen.</a:t>
            </a:r>
          </a:p>
          <a:p>
            <a:pPr/>
            <a:r>
              <a:t>Förderung von Selbststeuerung, Kollaboration, Kreativität und kritischer Mediennutzung.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Kernfunktionen der Plattform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Standardisiertes Kursmodell mit Modulen und Karten (Text, Video, Aufgabe, Quiz, Projektauftrag).</a:t>
            </a:r>
          </a:p>
          <a:p>
            <a:pPr/>
            <a:r>
              <a:t>Horizontaler Kursfluss: immer genau eine Frage bzw. Karte pro Bildschirm, klarer Fortschritt.</a:t>
            </a:r>
          </a:p>
          <a:p>
            <a:pPr/>
            <a:r>
              <a:t>KI-Klassenarbeiten und KI-Lernnachweise mit Varianten-Generator und druckbaren Prüfungsbögen.</a:t>
            </a:r>
          </a:p>
          <a:p>
            <a:pPr/>
            <a:r>
              <a:t>Schul- und Klassen-Dashboards mit Kompetenzsicht, Fehlertypen und Lernverläufen.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Gamification &amp; 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Globales Punktesystem (XP) für Bearbeitung, Erfolge und eigenes Kurs-Engagement.</a:t>
            </a:r>
          </a:p>
          <a:p>
            <a:pPr/>
            <a:r>
              <a:t>Levels, Badges und Klassen-Challenges zur Motivation von Einzelnen und Gruppen.</a:t>
            </a:r>
          </a:p>
          <a:p>
            <a:pPr/>
            <a:r>
              <a:t>Streaks, Tagesziele und sanfte Erinnerungen unterstützen kontinuierliches Lernen.</a:t>
            </a:r>
          </a:p>
          <a:p>
            <a:pPr/>
            <a:r>
              <a:t>Belohnungskatalog mit digitalen Extras, Zertifikaten und optionalen Partnerangeboten.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Zielgruppen &amp; Einsatzfelder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Schulen (Sek I und Sek II), berufliche Schulen und Hochschulen.</a:t>
            </a:r>
          </a:p>
          <a:p>
            <a:pPr/>
            <a:r>
              <a:t>Ausbildungspartner, Betriebe und überbetriebliche Bildungszentren.</a:t>
            </a:r>
          </a:p>
          <a:p>
            <a:pPr/>
            <a:r>
              <a:t>Kulturinstitutionen wie Museen, Theater, Bibliotheken und Vereine.</a:t>
            </a:r>
          </a:p>
          <a:p>
            <a:pPr/>
            <a:r>
              <a:t>Lebenslang Lernende, die offene, qualitativ hochwertige Kurse nutzen oder mitgestalten wollen.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Technische Architektur (High-Level)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MediaWiki als Content-Hub: Versionierung, OER-Integration, transparente Entstehungsprozesse.</a:t>
            </a:r>
          </a:p>
          <a:p>
            <a:pPr/>
            <a:r>
              <a:t>Separate Lern-App (Web/PWA) mit moderner UI, API-basierter Kommunikation und Offline-Modus.</a:t>
            </a:r>
          </a:p>
          <a:p>
            <a:pPr/>
            <a:r>
              <a:t>Mandantenfähigkeit: mehrere Schulen/Träger in einem System mit klar getrennten Datenräumen.</a:t>
            </a:r>
          </a:p>
          <a:p>
            <a:pPr/>
            <a:r>
              <a:t>DSGVO-konformes Identitäts- und Rechtemanagement (SSO, Rollen, Pseudonyme).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Wirkung &amp; gesellschaftlicher Mehrwert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Stärkung von Medien- und KI-Kompetenzen bei Schüler:innen, Studierenden und Lehrkräften.</a:t>
            </a:r>
          </a:p>
          <a:p>
            <a:pPr/>
            <a:r>
              <a:t>Breiter Zugang zu hochwertiger Bildung und Kultur unabhängig vom sozialen Hintergrund.</a:t>
            </a:r>
          </a:p>
          <a:p>
            <a:pPr/>
            <a:r>
              <a:t>Klimafreundliche Alternative zu gedruckten Arbeitsmaterialien durch wiederverwendbare OER.</a:t>
            </a:r>
          </a:p>
          <a:p>
            <a:pPr/>
            <a:r>
              <a:t>Aufbau einer offenen Community, die innovative Unterrichts- und Kulturformate teilt.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